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fntdata" ContentType="application/x-fontdata"/>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70" r:id="rId4"/>
    <p:sldId id="274" r:id="rId5"/>
    <p:sldId id="280" r:id="rId6"/>
    <p:sldId id="281" r:id="rId7"/>
    <p:sldId id="263" r:id="rId8"/>
    <p:sldId id="289" r:id="rId9"/>
    <p:sldId id="277" r:id="rId10"/>
    <p:sldId id="269" r:id="rId11"/>
    <p:sldId id="284" r:id="rId12"/>
    <p:sldId id="283" r:id="rId13"/>
    <p:sldId id="287" r:id="rId14"/>
    <p:sldId id="285" r:id="rId15"/>
    <p:sldId id="286" r:id="rId16"/>
    <p:sldId id="288" r:id="rId17"/>
    <p:sldId id="267" r:id="rId18"/>
    <p:sldId id="265" r:id="rId19"/>
    <p:sldId id="291" r:id="rId20"/>
    <p:sldId id="271" r:id="rId21"/>
    <p:sldId id="272" r:id="rId22"/>
    <p:sldId id="278" r:id="rId23"/>
    <p:sldId id="273" r:id="rId24"/>
    <p:sldId id="279" r:id="rId25"/>
  </p:sldIdLst>
  <p:sldSz cx="18288000" cy="10287000"/>
  <p:notesSz cx="7026275" cy="9312275"/>
  <p:embeddedFontLst>
    <p:embeddedFont>
      <p:font typeface="Aptos" panose="020B0004020202020204" pitchFamily="34" charset="0"/>
      <p:regular r:id="rId26"/>
      <p:bold r:id="rId27"/>
      <p:italic r:id="rId28"/>
      <p:boldItalic r:id="rId29"/>
    </p:embeddedFont>
    <p:embeddedFont>
      <p:font typeface="Bebas Neue" panose="020B0606020202050201" pitchFamily="34" charset="0"/>
      <p:regular r:id="rId30"/>
    </p:embeddedFont>
    <p:embeddedFont>
      <p:font typeface="Bebas Neue Bold" panose="020B0604020202020204" charset="0"/>
      <p:regular r:id="rId31"/>
      <p:bold r:id="rId32"/>
    </p:embeddedFont>
    <p:embeddedFont>
      <p:font typeface="Calibri" panose="020F0502020204030204" pitchFamily="34" charset="0"/>
      <p:regular r:id="rId33"/>
      <p:bold r:id="rId34"/>
      <p:italic r:id="rId35"/>
      <p:boldItalic r:id="rId36"/>
    </p:embeddedFont>
    <p:embeddedFont>
      <p:font typeface="Glacial Indifference" panose="020B0604020202020204" charset="0"/>
      <p:regular r:id="rId37"/>
    </p:embeddedFont>
    <p:embeddedFont>
      <p:font typeface="Glacial Indifference Bold" panose="020B0604020202020204" charset="0"/>
      <p:regular r:id="rId38"/>
      <p:bold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illes, Andrea R" initials="GAR" lastIdx="1" clrIdx="0">
    <p:extLst>
      <p:ext uri="{19B8F6BF-5375-455C-9EA6-DF929625EA0E}">
        <p15:presenceInfo xmlns:p15="http://schemas.microsoft.com/office/powerpoint/2012/main" userId="S::andrea.gilles@dallascityhall.com::a4eb7087-8c04-4f31-b3ed-17a8a77c9f2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3035" autoAdjust="0"/>
    <p:restoredTop sz="94635" autoAdjust="0"/>
  </p:normalViewPr>
  <p:slideViewPr>
    <p:cSldViewPr>
      <p:cViewPr varScale="1">
        <p:scale>
          <a:sx n="56" d="100"/>
          <a:sy n="56" d="100"/>
        </p:scale>
        <p:origin x="132" y="47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font" Target="fonts/font14.fntdata"/><Relationship Id="rId21" Type="http://schemas.openxmlformats.org/officeDocument/2006/relationships/slide" Target="slides/slide20.xml"/><Relationship Id="rId34" Type="http://schemas.openxmlformats.org/officeDocument/2006/relationships/font" Target="fonts/font9.fntdata"/><Relationship Id="rId42" Type="http://schemas.openxmlformats.org/officeDocument/2006/relationships/viewProps" Target="viewProps.xml"/><Relationship Id="rId47"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commentAuthors" Target="commentAuthors.xml"/><Relationship Id="rId45"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theme" Target="theme/theme1.xml"/><Relationship Id="rId48" Type="http://schemas.openxmlformats.org/officeDocument/2006/relationships/customXml" Target="../customXml/item3.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8.fntdata"/><Relationship Id="rId38" Type="http://schemas.openxmlformats.org/officeDocument/2006/relationships/font" Target="fonts/font13.fntdata"/><Relationship Id="rId46" Type="http://schemas.openxmlformats.org/officeDocument/2006/relationships/customXml" Target="../customXml/item1.xml"/><Relationship Id="rId20" Type="http://schemas.openxmlformats.org/officeDocument/2006/relationships/slide" Target="slides/slide19.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lliams, Michael" userId="1e8be20b-2baf-418f-ba4f-5c80936edfea" providerId="ADAL" clId="{15AB0F54-C60F-4629-8429-AC9AB2403906}"/>
    <pc:docChg chg="undo custSel addSld delSld modSld sldOrd">
      <pc:chgData name="Williams, Michael" userId="1e8be20b-2baf-418f-ba4f-5c80936edfea" providerId="ADAL" clId="{15AB0F54-C60F-4629-8429-AC9AB2403906}" dt="2024-04-10T21:34:26.079" v="3026" actId="20577"/>
      <pc:docMkLst>
        <pc:docMk/>
      </pc:docMkLst>
      <pc:sldChg chg="modSp mod">
        <pc:chgData name="Williams, Michael" userId="1e8be20b-2baf-418f-ba4f-5c80936edfea" providerId="ADAL" clId="{15AB0F54-C60F-4629-8429-AC9AB2403906}" dt="2024-04-10T19:06:38.315" v="1573" actId="20577"/>
        <pc:sldMkLst>
          <pc:docMk/>
          <pc:sldMk cId="0" sldId="257"/>
        </pc:sldMkLst>
        <pc:spChg chg="mod">
          <ac:chgData name="Williams, Michael" userId="1e8be20b-2baf-418f-ba4f-5c80936edfea" providerId="ADAL" clId="{15AB0F54-C60F-4629-8429-AC9AB2403906}" dt="2024-04-10T19:06:38.315" v="1573" actId="20577"/>
          <ac:spMkLst>
            <pc:docMk/>
            <pc:sldMk cId="0" sldId="257"/>
            <ac:spMk id="9" creationId="{39F71786-1CB2-B92B-BABB-BBC050B73874}"/>
          </ac:spMkLst>
        </pc:spChg>
      </pc:sldChg>
      <pc:sldChg chg="del">
        <pc:chgData name="Williams, Michael" userId="1e8be20b-2baf-418f-ba4f-5c80936edfea" providerId="ADAL" clId="{15AB0F54-C60F-4629-8429-AC9AB2403906}" dt="2024-04-10T18:08:08.762" v="1430" actId="47"/>
        <pc:sldMkLst>
          <pc:docMk/>
          <pc:sldMk cId="0" sldId="258"/>
        </pc:sldMkLst>
      </pc:sldChg>
      <pc:sldChg chg="del">
        <pc:chgData name="Williams, Michael" userId="1e8be20b-2baf-418f-ba4f-5c80936edfea" providerId="ADAL" clId="{15AB0F54-C60F-4629-8429-AC9AB2403906}" dt="2024-04-10T18:08:09.332" v="1431" actId="47"/>
        <pc:sldMkLst>
          <pc:docMk/>
          <pc:sldMk cId="0" sldId="259"/>
        </pc:sldMkLst>
      </pc:sldChg>
      <pc:sldChg chg="del">
        <pc:chgData name="Williams, Michael" userId="1e8be20b-2baf-418f-ba4f-5c80936edfea" providerId="ADAL" clId="{15AB0F54-C60F-4629-8429-AC9AB2403906}" dt="2024-04-10T18:08:09.871" v="1432" actId="47"/>
        <pc:sldMkLst>
          <pc:docMk/>
          <pc:sldMk cId="0" sldId="260"/>
        </pc:sldMkLst>
      </pc:sldChg>
      <pc:sldChg chg="del">
        <pc:chgData name="Williams, Michael" userId="1e8be20b-2baf-418f-ba4f-5c80936edfea" providerId="ADAL" clId="{15AB0F54-C60F-4629-8429-AC9AB2403906}" dt="2024-04-10T18:08:10.513" v="1433" actId="47"/>
        <pc:sldMkLst>
          <pc:docMk/>
          <pc:sldMk cId="0" sldId="261"/>
        </pc:sldMkLst>
      </pc:sldChg>
      <pc:sldChg chg="del">
        <pc:chgData name="Williams, Michael" userId="1e8be20b-2baf-418f-ba4f-5c80936edfea" providerId="ADAL" clId="{15AB0F54-C60F-4629-8429-AC9AB2403906}" dt="2024-04-10T18:08:07.952" v="1429" actId="47"/>
        <pc:sldMkLst>
          <pc:docMk/>
          <pc:sldMk cId="3582172466" sldId="262"/>
        </pc:sldMkLst>
      </pc:sldChg>
      <pc:sldChg chg="modSp mod">
        <pc:chgData name="Williams, Michael" userId="1e8be20b-2baf-418f-ba4f-5c80936edfea" providerId="ADAL" clId="{15AB0F54-C60F-4629-8429-AC9AB2403906}" dt="2024-04-10T21:16:27.906" v="2954" actId="20577"/>
        <pc:sldMkLst>
          <pc:docMk/>
          <pc:sldMk cId="3962319011" sldId="263"/>
        </pc:sldMkLst>
        <pc:spChg chg="mod">
          <ac:chgData name="Williams, Michael" userId="1e8be20b-2baf-418f-ba4f-5c80936edfea" providerId="ADAL" clId="{15AB0F54-C60F-4629-8429-AC9AB2403906}" dt="2024-04-10T19:16:17.969" v="1646" actId="20577"/>
          <ac:spMkLst>
            <pc:docMk/>
            <pc:sldMk cId="3962319011" sldId="263"/>
            <ac:spMk id="5" creationId="{00000000-0000-0000-0000-000000000000}"/>
          </ac:spMkLst>
        </pc:spChg>
        <pc:spChg chg="mod">
          <ac:chgData name="Williams, Michael" userId="1e8be20b-2baf-418f-ba4f-5c80936edfea" providerId="ADAL" clId="{15AB0F54-C60F-4629-8429-AC9AB2403906}" dt="2024-04-10T21:16:27.906" v="2954" actId="20577"/>
          <ac:spMkLst>
            <pc:docMk/>
            <pc:sldMk cId="3962319011" sldId="263"/>
            <ac:spMk id="9" creationId="{39F71786-1CB2-B92B-BABB-BBC050B73874}"/>
          </ac:spMkLst>
        </pc:spChg>
      </pc:sldChg>
      <pc:sldChg chg="addSp delSp modSp del mod ord">
        <pc:chgData name="Williams, Michael" userId="1e8be20b-2baf-418f-ba4f-5c80936edfea" providerId="ADAL" clId="{15AB0F54-C60F-4629-8429-AC9AB2403906}" dt="2024-04-10T18:10:59.618" v="1445" actId="47"/>
        <pc:sldMkLst>
          <pc:docMk/>
          <pc:sldMk cId="118833219" sldId="264"/>
        </pc:sldMkLst>
        <pc:spChg chg="mod">
          <ac:chgData name="Williams, Michael" userId="1e8be20b-2baf-418f-ba4f-5c80936edfea" providerId="ADAL" clId="{15AB0F54-C60F-4629-8429-AC9AB2403906}" dt="2024-04-10T17:13:29.437" v="1161" actId="20577"/>
          <ac:spMkLst>
            <pc:docMk/>
            <pc:sldMk cId="118833219" sldId="264"/>
            <ac:spMk id="5" creationId="{00000000-0000-0000-0000-000000000000}"/>
          </ac:spMkLst>
        </pc:spChg>
        <pc:spChg chg="mod">
          <ac:chgData name="Williams, Michael" userId="1e8be20b-2baf-418f-ba4f-5c80936edfea" providerId="ADAL" clId="{15AB0F54-C60F-4629-8429-AC9AB2403906}" dt="2024-04-10T18:09:06.629" v="1440" actId="403"/>
          <ac:spMkLst>
            <pc:docMk/>
            <pc:sldMk cId="118833219" sldId="264"/>
            <ac:spMk id="9" creationId="{39F71786-1CB2-B92B-BABB-BBC050B73874}"/>
          </ac:spMkLst>
        </pc:spChg>
        <pc:picChg chg="add del mod">
          <ac:chgData name="Williams, Michael" userId="1e8be20b-2baf-418f-ba4f-5c80936edfea" providerId="ADAL" clId="{15AB0F54-C60F-4629-8429-AC9AB2403906}" dt="2024-04-10T17:14:28.653" v="1164" actId="478"/>
          <ac:picMkLst>
            <pc:docMk/>
            <pc:sldMk cId="118833219" sldId="264"/>
            <ac:picMk id="7" creationId="{47BFE06C-894C-D08B-C8FB-68951FBC55A4}"/>
          </ac:picMkLst>
        </pc:picChg>
      </pc:sldChg>
      <pc:sldChg chg="modSp mod">
        <pc:chgData name="Williams, Michael" userId="1e8be20b-2baf-418f-ba4f-5c80936edfea" providerId="ADAL" clId="{15AB0F54-C60F-4629-8429-AC9AB2403906}" dt="2024-04-10T20:08:22.351" v="2164" actId="20577"/>
        <pc:sldMkLst>
          <pc:docMk/>
          <pc:sldMk cId="600653172" sldId="265"/>
        </pc:sldMkLst>
        <pc:spChg chg="mod">
          <ac:chgData name="Williams, Michael" userId="1e8be20b-2baf-418f-ba4f-5c80936edfea" providerId="ADAL" clId="{15AB0F54-C60F-4629-8429-AC9AB2403906}" dt="2024-04-10T19:48:45.698" v="2083" actId="20577"/>
          <ac:spMkLst>
            <pc:docMk/>
            <pc:sldMk cId="600653172" sldId="265"/>
            <ac:spMk id="5" creationId="{00000000-0000-0000-0000-000000000000}"/>
          </ac:spMkLst>
        </pc:spChg>
        <pc:spChg chg="mod">
          <ac:chgData name="Williams, Michael" userId="1e8be20b-2baf-418f-ba4f-5c80936edfea" providerId="ADAL" clId="{15AB0F54-C60F-4629-8429-AC9AB2403906}" dt="2024-04-10T20:08:22.351" v="2164" actId="20577"/>
          <ac:spMkLst>
            <pc:docMk/>
            <pc:sldMk cId="600653172" sldId="265"/>
            <ac:spMk id="9" creationId="{39F71786-1CB2-B92B-BABB-BBC050B73874}"/>
          </ac:spMkLst>
        </pc:spChg>
      </pc:sldChg>
      <pc:sldChg chg="addSp modSp del mod">
        <pc:chgData name="Williams, Michael" userId="1e8be20b-2baf-418f-ba4f-5c80936edfea" providerId="ADAL" clId="{15AB0F54-C60F-4629-8429-AC9AB2403906}" dt="2024-04-10T17:30:56.372" v="1287" actId="47"/>
        <pc:sldMkLst>
          <pc:docMk/>
          <pc:sldMk cId="1771038933" sldId="266"/>
        </pc:sldMkLst>
        <pc:spChg chg="add mod">
          <ac:chgData name="Williams, Michael" userId="1e8be20b-2baf-418f-ba4f-5c80936edfea" providerId="ADAL" clId="{15AB0F54-C60F-4629-8429-AC9AB2403906}" dt="2024-04-10T17:09:37.984" v="1102" actId="20577"/>
          <ac:spMkLst>
            <pc:docMk/>
            <pc:sldMk cId="1771038933" sldId="266"/>
            <ac:spMk id="7" creationId="{84F2A3D5-DC73-77CE-29FA-788242614F1E}"/>
          </ac:spMkLst>
        </pc:spChg>
      </pc:sldChg>
      <pc:sldChg chg="modSp add mod">
        <pc:chgData name="Williams, Michael" userId="1e8be20b-2baf-418f-ba4f-5c80936edfea" providerId="ADAL" clId="{15AB0F54-C60F-4629-8429-AC9AB2403906}" dt="2024-04-10T21:34:26.079" v="3026" actId="20577"/>
        <pc:sldMkLst>
          <pc:docMk/>
          <pc:sldMk cId="2107989073" sldId="267"/>
        </pc:sldMkLst>
        <pc:spChg chg="mod">
          <ac:chgData name="Williams, Michael" userId="1e8be20b-2baf-418f-ba4f-5c80936edfea" providerId="ADAL" clId="{15AB0F54-C60F-4629-8429-AC9AB2403906}" dt="2024-04-10T21:34:26.079" v="3026" actId="20577"/>
          <ac:spMkLst>
            <pc:docMk/>
            <pc:sldMk cId="2107989073" sldId="267"/>
            <ac:spMk id="9" creationId="{39F71786-1CB2-B92B-BABB-BBC050B73874}"/>
          </ac:spMkLst>
        </pc:spChg>
      </pc:sldChg>
      <pc:sldChg chg="modSp add del mod ord">
        <pc:chgData name="Williams, Michael" userId="1e8be20b-2baf-418f-ba4f-5c80936edfea" providerId="ADAL" clId="{15AB0F54-C60F-4629-8429-AC9AB2403906}" dt="2024-04-10T19:48:51.782" v="2084" actId="47"/>
        <pc:sldMkLst>
          <pc:docMk/>
          <pc:sldMk cId="269870093" sldId="268"/>
        </pc:sldMkLst>
        <pc:spChg chg="mod">
          <ac:chgData name="Williams, Michael" userId="1e8be20b-2baf-418f-ba4f-5c80936edfea" providerId="ADAL" clId="{15AB0F54-C60F-4629-8429-AC9AB2403906}" dt="2024-04-10T17:13:35.308" v="1162"/>
          <ac:spMkLst>
            <pc:docMk/>
            <pc:sldMk cId="269870093" sldId="268"/>
            <ac:spMk id="5" creationId="{00000000-0000-0000-0000-000000000000}"/>
          </ac:spMkLst>
        </pc:spChg>
        <pc:spChg chg="mod">
          <ac:chgData name="Williams, Michael" userId="1e8be20b-2baf-418f-ba4f-5c80936edfea" providerId="ADAL" clId="{15AB0F54-C60F-4629-8429-AC9AB2403906}" dt="2024-04-10T19:27:12.351" v="1907" actId="21"/>
          <ac:spMkLst>
            <pc:docMk/>
            <pc:sldMk cId="269870093" sldId="268"/>
            <ac:spMk id="9" creationId="{39F71786-1CB2-B92B-BABB-BBC050B73874}"/>
          </ac:spMkLst>
        </pc:spChg>
      </pc:sldChg>
      <pc:sldChg chg="addSp delSp modSp add del mod">
        <pc:chgData name="Williams, Michael" userId="1e8be20b-2baf-418f-ba4f-5c80936edfea" providerId="ADAL" clId="{15AB0F54-C60F-4629-8429-AC9AB2403906}" dt="2024-04-10T16:54:10.091" v="1037"/>
        <pc:sldMkLst>
          <pc:docMk/>
          <pc:sldMk cId="3593597493" sldId="269"/>
        </pc:sldMkLst>
        <pc:picChg chg="add del mod">
          <ac:chgData name="Williams, Michael" userId="1e8be20b-2baf-418f-ba4f-5c80936edfea" providerId="ADAL" clId="{15AB0F54-C60F-4629-8429-AC9AB2403906}" dt="2024-04-10T16:54:09.615" v="1036" actId="14100"/>
          <ac:picMkLst>
            <pc:docMk/>
            <pc:sldMk cId="3593597493" sldId="269"/>
            <ac:picMk id="5" creationId="{7BD0D3D7-7176-D663-79F4-84BB483F061D}"/>
          </ac:picMkLst>
        </pc:picChg>
      </pc:sldChg>
      <pc:sldChg chg="addSp delSp modSp add mod ord">
        <pc:chgData name="Williams, Michael" userId="1e8be20b-2baf-418f-ba4f-5c80936edfea" providerId="ADAL" clId="{15AB0F54-C60F-4629-8429-AC9AB2403906}" dt="2024-04-10T21:33:34.022" v="3011" actId="20577"/>
        <pc:sldMkLst>
          <pc:docMk/>
          <pc:sldMk cId="3826265890" sldId="269"/>
        </pc:sldMkLst>
        <pc:spChg chg="add mod">
          <ac:chgData name="Williams, Michael" userId="1e8be20b-2baf-418f-ba4f-5c80936edfea" providerId="ADAL" clId="{15AB0F54-C60F-4629-8429-AC9AB2403906}" dt="2024-04-10T21:33:34.022" v="3011" actId="20577"/>
          <ac:spMkLst>
            <pc:docMk/>
            <pc:sldMk cId="3826265890" sldId="269"/>
            <ac:spMk id="8" creationId="{57E2CC61-68EA-6F03-B937-9FADE2D665C3}"/>
          </ac:spMkLst>
        </pc:spChg>
        <pc:spChg chg="del">
          <ac:chgData name="Williams, Michael" userId="1e8be20b-2baf-418f-ba4f-5c80936edfea" providerId="ADAL" clId="{15AB0F54-C60F-4629-8429-AC9AB2403906}" dt="2024-04-10T17:14:45.497" v="1166" actId="478"/>
          <ac:spMkLst>
            <pc:docMk/>
            <pc:sldMk cId="3826265890" sldId="269"/>
            <ac:spMk id="9" creationId="{39F71786-1CB2-B92B-BABB-BBC050B73874}"/>
          </ac:spMkLst>
        </pc:spChg>
        <pc:picChg chg="mod">
          <ac:chgData name="Williams, Michael" userId="1e8be20b-2baf-418f-ba4f-5c80936edfea" providerId="ADAL" clId="{15AB0F54-C60F-4629-8429-AC9AB2403906}" dt="2024-04-10T19:27:04.770" v="1906" actId="1076"/>
          <ac:picMkLst>
            <pc:docMk/>
            <pc:sldMk cId="3826265890" sldId="269"/>
            <ac:picMk id="7" creationId="{47BFE06C-894C-D08B-C8FB-68951FBC55A4}"/>
          </ac:picMkLst>
        </pc:picChg>
      </pc:sldChg>
      <pc:sldChg chg="delSp modSp add mod delCm">
        <pc:chgData name="Williams, Michael" userId="1e8be20b-2baf-418f-ba4f-5c80936edfea" providerId="ADAL" clId="{15AB0F54-C60F-4629-8429-AC9AB2403906}" dt="2024-04-10T20:32:41.739" v="2630" actId="20577"/>
        <pc:sldMkLst>
          <pc:docMk/>
          <pc:sldMk cId="0" sldId="270"/>
        </pc:sldMkLst>
        <pc:spChg chg="mod">
          <ac:chgData name="Williams, Michael" userId="1e8be20b-2baf-418f-ba4f-5c80936edfea" providerId="ADAL" clId="{15AB0F54-C60F-4629-8429-AC9AB2403906}" dt="2024-04-10T20:32:41.739" v="2630" actId="20577"/>
          <ac:spMkLst>
            <pc:docMk/>
            <pc:sldMk cId="0" sldId="270"/>
            <ac:spMk id="5" creationId="{00000000-0000-0000-0000-000000000000}"/>
          </ac:spMkLst>
        </pc:spChg>
        <pc:spChg chg="del mod">
          <ac:chgData name="Williams, Michael" userId="1e8be20b-2baf-418f-ba4f-5c80936edfea" providerId="ADAL" clId="{15AB0F54-C60F-4629-8429-AC9AB2403906}" dt="2024-04-10T17:20:22.461" v="1260" actId="478"/>
          <ac:spMkLst>
            <pc:docMk/>
            <pc:sldMk cId="0" sldId="270"/>
            <ac:spMk id="6" creationId="{00000000-0000-0000-0000-000000000000}"/>
          </ac:spMkLst>
        </pc:spChg>
        <pc:spChg chg="mod">
          <ac:chgData name="Williams, Michael" userId="1e8be20b-2baf-418f-ba4f-5c80936edfea" providerId="ADAL" clId="{15AB0F54-C60F-4629-8429-AC9AB2403906}" dt="2024-04-10T19:13:53.103" v="1625" actId="1076"/>
          <ac:spMkLst>
            <pc:docMk/>
            <pc:sldMk cId="0" sldId="270"/>
            <ac:spMk id="7" creationId="{00000000-0000-0000-0000-000000000000}"/>
          </ac:spMkLst>
        </pc:spChg>
        <pc:spChg chg="mod">
          <ac:chgData name="Williams, Michael" userId="1e8be20b-2baf-418f-ba4f-5c80936edfea" providerId="ADAL" clId="{15AB0F54-C60F-4629-8429-AC9AB2403906}" dt="2024-04-10T19:13:23.265" v="1615" actId="1076"/>
          <ac:spMkLst>
            <pc:docMk/>
            <pc:sldMk cId="0" sldId="270"/>
            <ac:spMk id="8" creationId="{00000000-0000-0000-0000-000000000000}"/>
          </ac:spMkLst>
        </pc:spChg>
      </pc:sldChg>
      <pc:sldChg chg="add">
        <pc:chgData name="Williams, Michael" userId="1e8be20b-2baf-418f-ba4f-5c80936edfea" providerId="ADAL" clId="{15AB0F54-C60F-4629-8429-AC9AB2403906}" dt="2024-04-10T21:30:29.510" v="2990"/>
        <pc:sldMkLst>
          <pc:docMk/>
          <pc:sldMk cId="231227563" sldId="271"/>
        </pc:sldMkLst>
      </pc:sldChg>
      <pc:sldChg chg="modSp add del mod">
        <pc:chgData name="Williams, Michael" userId="1e8be20b-2baf-418f-ba4f-5c80936edfea" providerId="ADAL" clId="{15AB0F54-C60F-4629-8429-AC9AB2403906}" dt="2024-04-10T21:30:24.130" v="2989" actId="2696"/>
        <pc:sldMkLst>
          <pc:docMk/>
          <pc:sldMk cId="231227563" sldId="271"/>
        </pc:sldMkLst>
        <pc:spChg chg="mod">
          <ac:chgData name="Williams, Michael" userId="1e8be20b-2baf-418f-ba4f-5c80936edfea" providerId="ADAL" clId="{15AB0F54-C60F-4629-8429-AC9AB2403906}" dt="2024-04-10T19:13:03.020" v="1607" actId="1076"/>
          <ac:spMkLst>
            <pc:docMk/>
            <pc:sldMk cId="231227563" sldId="271"/>
            <ac:spMk id="3" creationId="{00000000-0000-0000-0000-000000000000}"/>
          </ac:spMkLst>
        </pc:spChg>
        <pc:spChg chg="mod">
          <ac:chgData name="Williams, Michael" userId="1e8be20b-2baf-418f-ba4f-5c80936edfea" providerId="ADAL" clId="{15AB0F54-C60F-4629-8429-AC9AB2403906}" dt="2024-04-10T20:32:47.640" v="2631"/>
          <ac:spMkLst>
            <pc:docMk/>
            <pc:sldMk cId="231227563" sldId="271"/>
            <ac:spMk id="7" creationId="{00000000-0000-0000-0000-000000000000}"/>
          </ac:spMkLst>
        </pc:spChg>
        <pc:spChg chg="mod">
          <ac:chgData name="Williams, Michael" userId="1e8be20b-2baf-418f-ba4f-5c80936edfea" providerId="ADAL" clId="{15AB0F54-C60F-4629-8429-AC9AB2403906}" dt="2024-04-10T19:12:54.468" v="1603" actId="1076"/>
          <ac:spMkLst>
            <pc:docMk/>
            <pc:sldMk cId="231227563" sldId="271"/>
            <ac:spMk id="8" creationId="{00000000-0000-0000-0000-000000000000}"/>
          </ac:spMkLst>
        </pc:spChg>
      </pc:sldChg>
      <pc:sldChg chg="add">
        <pc:chgData name="Williams, Michael" userId="1e8be20b-2baf-418f-ba4f-5c80936edfea" providerId="ADAL" clId="{15AB0F54-C60F-4629-8429-AC9AB2403906}" dt="2024-04-10T21:31:44.101" v="3006"/>
        <pc:sldMkLst>
          <pc:docMk/>
          <pc:sldMk cId="400604313" sldId="272"/>
        </pc:sldMkLst>
      </pc:sldChg>
      <pc:sldChg chg="addSp delSp modSp add del mod">
        <pc:chgData name="Williams, Michael" userId="1e8be20b-2baf-418f-ba4f-5c80936edfea" providerId="ADAL" clId="{15AB0F54-C60F-4629-8429-AC9AB2403906}" dt="2024-04-10T21:31:40.778" v="3005" actId="2696"/>
        <pc:sldMkLst>
          <pc:docMk/>
          <pc:sldMk cId="400604313" sldId="272"/>
        </pc:sldMkLst>
        <pc:spChg chg="del">
          <ac:chgData name="Williams, Michael" userId="1e8be20b-2baf-418f-ba4f-5c80936edfea" providerId="ADAL" clId="{15AB0F54-C60F-4629-8429-AC9AB2403906}" dt="2024-04-10T17:27:46.606" v="1279" actId="478"/>
          <ac:spMkLst>
            <pc:docMk/>
            <pc:sldMk cId="400604313" sldId="272"/>
            <ac:spMk id="5" creationId="{00000000-0000-0000-0000-000000000000}"/>
          </ac:spMkLst>
        </pc:spChg>
        <pc:spChg chg="mod">
          <ac:chgData name="Williams, Michael" userId="1e8be20b-2baf-418f-ba4f-5c80936edfea" providerId="ADAL" clId="{15AB0F54-C60F-4629-8429-AC9AB2403906}" dt="2024-04-10T20:32:51.118" v="2632"/>
          <ac:spMkLst>
            <pc:docMk/>
            <pc:sldMk cId="400604313" sldId="272"/>
            <ac:spMk id="6" creationId="{00000000-0000-0000-0000-000000000000}"/>
          </ac:spMkLst>
        </pc:spChg>
        <pc:spChg chg="mod">
          <ac:chgData name="Williams, Michael" userId="1e8be20b-2baf-418f-ba4f-5c80936edfea" providerId="ADAL" clId="{15AB0F54-C60F-4629-8429-AC9AB2403906}" dt="2024-04-10T19:15:43.005" v="1643" actId="1076"/>
          <ac:spMkLst>
            <pc:docMk/>
            <pc:sldMk cId="400604313" sldId="272"/>
            <ac:spMk id="7" creationId="{00000000-0000-0000-0000-000000000000}"/>
          </ac:spMkLst>
        </pc:spChg>
        <pc:spChg chg="del mod">
          <ac:chgData name="Williams, Michael" userId="1e8be20b-2baf-418f-ba4f-5c80936edfea" providerId="ADAL" clId="{15AB0F54-C60F-4629-8429-AC9AB2403906}" dt="2024-04-10T19:15:40.538" v="1642" actId="478"/>
          <ac:spMkLst>
            <pc:docMk/>
            <pc:sldMk cId="400604313" sldId="272"/>
            <ac:spMk id="8" creationId="{00000000-0000-0000-0000-000000000000}"/>
          </ac:spMkLst>
        </pc:spChg>
        <pc:spChg chg="add mod">
          <ac:chgData name="Williams, Michael" userId="1e8be20b-2baf-418f-ba4f-5c80936edfea" providerId="ADAL" clId="{15AB0F54-C60F-4629-8429-AC9AB2403906}" dt="2024-04-10T19:15:17.182" v="1638" actId="404"/>
          <ac:spMkLst>
            <pc:docMk/>
            <pc:sldMk cId="400604313" sldId="272"/>
            <ac:spMk id="12" creationId="{C81E030A-257B-603A-FA6A-7C8EC885A8A1}"/>
          </ac:spMkLst>
        </pc:spChg>
        <pc:picChg chg="add del mod">
          <ac:chgData name="Williams, Michael" userId="1e8be20b-2baf-418f-ba4f-5c80936edfea" providerId="ADAL" clId="{15AB0F54-C60F-4629-8429-AC9AB2403906}" dt="2024-04-10T17:39:45.672" v="1307" actId="478"/>
          <ac:picMkLst>
            <pc:docMk/>
            <pc:sldMk cId="400604313" sldId="272"/>
            <ac:picMk id="10" creationId="{48227E5A-E782-0D97-6C1D-F6D1145895B2}"/>
          </ac:picMkLst>
        </pc:picChg>
      </pc:sldChg>
      <pc:sldChg chg="addSp delSp modSp add del mod">
        <pc:chgData name="Williams, Michael" userId="1e8be20b-2baf-418f-ba4f-5c80936edfea" providerId="ADAL" clId="{15AB0F54-C60F-4629-8429-AC9AB2403906}" dt="2024-04-10T21:31:40.778" v="3005" actId="2696"/>
        <pc:sldMkLst>
          <pc:docMk/>
          <pc:sldMk cId="260265763" sldId="273"/>
        </pc:sldMkLst>
        <pc:spChg chg="del">
          <ac:chgData name="Williams, Michael" userId="1e8be20b-2baf-418f-ba4f-5c80936edfea" providerId="ADAL" clId="{15AB0F54-C60F-4629-8429-AC9AB2403906}" dt="2024-04-10T17:38:04.055" v="1290" actId="478"/>
          <ac:spMkLst>
            <pc:docMk/>
            <pc:sldMk cId="260265763" sldId="273"/>
            <ac:spMk id="2" creationId="{00000000-0000-0000-0000-000000000000}"/>
          </ac:spMkLst>
        </pc:spChg>
        <pc:spChg chg="del mod">
          <ac:chgData name="Williams, Michael" userId="1e8be20b-2baf-418f-ba4f-5c80936edfea" providerId="ADAL" clId="{15AB0F54-C60F-4629-8429-AC9AB2403906}" dt="2024-04-10T20:02:28.141" v="2151" actId="478"/>
          <ac:spMkLst>
            <pc:docMk/>
            <pc:sldMk cId="260265763" sldId="273"/>
            <ac:spMk id="3" creationId="{00000000-0000-0000-0000-000000000000}"/>
          </ac:spMkLst>
        </pc:spChg>
        <pc:spChg chg="mod">
          <ac:chgData name="Williams, Michael" userId="1e8be20b-2baf-418f-ba4f-5c80936edfea" providerId="ADAL" clId="{15AB0F54-C60F-4629-8429-AC9AB2403906}" dt="2024-04-10T20:32:56.670" v="2634"/>
          <ac:spMkLst>
            <pc:docMk/>
            <pc:sldMk cId="260265763" sldId="273"/>
            <ac:spMk id="7" creationId="{00000000-0000-0000-0000-000000000000}"/>
          </ac:spMkLst>
        </pc:spChg>
        <pc:spChg chg="add mod">
          <ac:chgData name="Williams, Michael" userId="1e8be20b-2baf-418f-ba4f-5c80936edfea" providerId="ADAL" clId="{15AB0F54-C60F-4629-8429-AC9AB2403906}" dt="2024-04-10T19:14:58.658" v="1635" actId="403"/>
          <ac:spMkLst>
            <pc:docMk/>
            <pc:sldMk cId="260265763" sldId="273"/>
            <ac:spMk id="8" creationId="{A57F2F72-4E69-CC5C-79F7-9810A4CBD28A}"/>
          </ac:spMkLst>
        </pc:spChg>
        <pc:spChg chg="add mod">
          <ac:chgData name="Williams, Michael" userId="1e8be20b-2baf-418f-ba4f-5c80936edfea" providerId="ADAL" clId="{15AB0F54-C60F-4629-8429-AC9AB2403906}" dt="2024-04-10T20:02:28.937" v="2152"/>
          <ac:spMkLst>
            <pc:docMk/>
            <pc:sldMk cId="260265763" sldId="273"/>
            <ac:spMk id="9" creationId="{04044C9D-D076-6C29-4242-DCD43391CEB4}"/>
          </ac:spMkLst>
        </pc:spChg>
      </pc:sldChg>
      <pc:sldChg chg="add">
        <pc:chgData name="Williams, Michael" userId="1e8be20b-2baf-418f-ba4f-5c80936edfea" providerId="ADAL" clId="{15AB0F54-C60F-4629-8429-AC9AB2403906}" dt="2024-04-10T21:31:44.101" v="3006"/>
        <pc:sldMkLst>
          <pc:docMk/>
          <pc:sldMk cId="260265763" sldId="273"/>
        </pc:sldMkLst>
      </pc:sldChg>
      <pc:sldChg chg="modSp add mod">
        <pc:chgData name="Williams, Michael" userId="1e8be20b-2baf-418f-ba4f-5c80936edfea" providerId="ADAL" clId="{15AB0F54-C60F-4629-8429-AC9AB2403906}" dt="2024-04-10T20:38:23.529" v="2662" actId="21"/>
        <pc:sldMkLst>
          <pc:docMk/>
          <pc:sldMk cId="0" sldId="274"/>
        </pc:sldMkLst>
        <pc:spChg chg="mod">
          <ac:chgData name="Williams, Michael" userId="1e8be20b-2baf-418f-ba4f-5c80936edfea" providerId="ADAL" clId="{15AB0F54-C60F-4629-8429-AC9AB2403906}" dt="2024-04-10T20:33:22.150" v="2636"/>
          <ac:spMkLst>
            <pc:docMk/>
            <pc:sldMk cId="0" sldId="274"/>
            <ac:spMk id="5" creationId="{00000000-0000-0000-0000-000000000000}"/>
          </ac:spMkLst>
        </pc:spChg>
        <pc:spChg chg="mod">
          <ac:chgData name="Williams, Michael" userId="1e8be20b-2baf-418f-ba4f-5c80936edfea" providerId="ADAL" clId="{15AB0F54-C60F-4629-8429-AC9AB2403906}" dt="2024-04-10T20:38:23.529" v="2662" actId="21"/>
          <ac:spMkLst>
            <pc:docMk/>
            <pc:sldMk cId="0" sldId="274"/>
            <ac:spMk id="6" creationId="{56A4D0FB-DEE8-476D-93A1-389554CF3126}"/>
          </ac:spMkLst>
        </pc:spChg>
      </pc:sldChg>
      <pc:sldChg chg="new del">
        <pc:chgData name="Williams, Michael" userId="1e8be20b-2baf-418f-ba4f-5c80936edfea" providerId="ADAL" clId="{15AB0F54-C60F-4629-8429-AC9AB2403906}" dt="2024-04-10T17:42:15.956" v="1323" actId="47"/>
        <pc:sldMkLst>
          <pc:docMk/>
          <pc:sldMk cId="4134710456" sldId="275"/>
        </pc:sldMkLst>
      </pc:sldChg>
      <pc:sldChg chg="delSp modSp add del mod ord">
        <pc:chgData name="Williams, Michael" userId="1e8be20b-2baf-418f-ba4f-5c80936edfea" providerId="ADAL" clId="{15AB0F54-C60F-4629-8429-AC9AB2403906}" dt="2024-04-10T17:48:45.784" v="1411" actId="47"/>
        <pc:sldMkLst>
          <pc:docMk/>
          <pc:sldMk cId="1359764410" sldId="276"/>
        </pc:sldMkLst>
        <pc:spChg chg="mod">
          <ac:chgData name="Williams, Michael" userId="1e8be20b-2baf-418f-ba4f-5c80936edfea" providerId="ADAL" clId="{15AB0F54-C60F-4629-8429-AC9AB2403906}" dt="2024-04-10T17:43:10.344" v="1372" actId="20577"/>
          <ac:spMkLst>
            <pc:docMk/>
            <pc:sldMk cId="1359764410" sldId="276"/>
            <ac:spMk id="5" creationId="{00000000-0000-0000-0000-000000000000}"/>
          </ac:spMkLst>
        </pc:spChg>
        <pc:spChg chg="del mod">
          <ac:chgData name="Williams, Michael" userId="1e8be20b-2baf-418f-ba4f-5c80936edfea" providerId="ADAL" clId="{15AB0F54-C60F-4629-8429-AC9AB2403906}" dt="2024-04-10T17:43:11.614" v="1374"/>
          <ac:spMkLst>
            <pc:docMk/>
            <pc:sldMk cId="1359764410" sldId="276"/>
            <ac:spMk id="9" creationId="{39F71786-1CB2-B92B-BABB-BBC050B73874}"/>
          </ac:spMkLst>
        </pc:spChg>
      </pc:sldChg>
      <pc:sldChg chg="addSp delSp modSp add mod">
        <pc:chgData name="Williams, Michael" userId="1e8be20b-2baf-418f-ba4f-5c80936edfea" providerId="ADAL" clId="{15AB0F54-C60F-4629-8429-AC9AB2403906}" dt="2024-04-10T19:35:01.933" v="2061" actId="20577"/>
        <pc:sldMkLst>
          <pc:docMk/>
          <pc:sldMk cId="3067931974" sldId="277"/>
        </pc:sldMkLst>
        <pc:spChg chg="mod">
          <ac:chgData name="Williams, Michael" userId="1e8be20b-2baf-418f-ba4f-5c80936edfea" providerId="ADAL" clId="{15AB0F54-C60F-4629-8429-AC9AB2403906}" dt="2024-04-10T17:48:54.905" v="1424" actId="20577"/>
          <ac:spMkLst>
            <pc:docMk/>
            <pc:sldMk cId="3067931974" sldId="277"/>
            <ac:spMk id="5" creationId="{00000000-0000-0000-0000-000000000000}"/>
          </ac:spMkLst>
        </pc:spChg>
        <pc:spChg chg="add mod">
          <ac:chgData name="Williams, Michael" userId="1e8be20b-2baf-418f-ba4f-5c80936edfea" providerId="ADAL" clId="{15AB0F54-C60F-4629-8429-AC9AB2403906}" dt="2024-04-10T19:35:01.933" v="2061" actId="20577"/>
          <ac:spMkLst>
            <pc:docMk/>
            <pc:sldMk cId="3067931974" sldId="277"/>
            <ac:spMk id="7" creationId="{6F9890B2-2744-7C5B-0446-2B8F59380945}"/>
          </ac:spMkLst>
        </pc:spChg>
        <pc:spChg chg="del mod">
          <ac:chgData name="Williams, Michael" userId="1e8be20b-2baf-418f-ba4f-5c80936edfea" providerId="ADAL" clId="{15AB0F54-C60F-4629-8429-AC9AB2403906}" dt="2024-04-10T17:48:44.838" v="1410"/>
          <ac:spMkLst>
            <pc:docMk/>
            <pc:sldMk cId="3067931974" sldId="277"/>
            <ac:spMk id="9" creationId="{39F71786-1CB2-B92B-BABB-BBC050B73874}"/>
          </ac:spMkLst>
        </pc:spChg>
      </pc:sldChg>
      <pc:sldChg chg="add">
        <pc:chgData name="Williams, Michael" userId="1e8be20b-2baf-418f-ba4f-5c80936edfea" providerId="ADAL" clId="{15AB0F54-C60F-4629-8429-AC9AB2403906}" dt="2024-04-10T21:31:44.101" v="3006"/>
        <pc:sldMkLst>
          <pc:docMk/>
          <pc:sldMk cId="1260943708" sldId="278"/>
        </pc:sldMkLst>
      </pc:sldChg>
      <pc:sldChg chg="delSp modSp add del mod">
        <pc:chgData name="Williams, Michael" userId="1e8be20b-2baf-418f-ba4f-5c80936edfea" providerId="ADAL" clId="{15AB0F54-C60F-4629-8429-AC9AB2403906}" dt="2024-04-10T21:31:40.778" v="3005" actId="2696"/>
        <pc:sldMkLst>
          <pc:docMk/>
          <pc:sldMk cId="3820044418" sldId="278"/>
        </pc:sldMkLst>
        <pc:spChg chg="mod">
          <ac:chgData name="Williams, Michael" userId="1e8be20b-2baf-418f-ba4f-5c80936edfea" providerId="ADAL" clId="{15AB0F54-C60F-4629-8429-AC9AB2403906}" dt="2024-04-10T20:32:53.893" v="2633"/>
          <ac:spMkLst>
            <pc:docMk/>
            <pc:sldMk cId="3820044418" sldId="278"/>
            <ac:spMk id="6" creationId="{00000000-0000-0000-0000-000000000000}"/>
          </ac:spMkLst>
        </pc:spChg>
        <pc:spChg chg="mod">
          <ac:chgData name="Williams, Michael" userId="1e8be20b-2baf-418f-ba4f-5c80936edfea" providerId="ADAL" clId="{15AB0F54-C60F-4629-8429-AC9AB2403906}" dt="2024-04-10T19:15:46.857" v="1644" actId="1076"/>
          <ac:spMkLst>
            <pc:docMk/>
            <pc:sldMk cId="3820044418" sldId="278"/>
            <ac:spMk id="7" creationId="{00000000-0000-0000-0000-000000000000}"/>
          </ac:spMkLst>
        </pc:spChg>
        <pc:spChg chg="del mod">
          <ac:chgData name="Williams, Michael" userId="1e8be20b-2baf-418f-ba4f-5c80936edfea" providerId="ADAL" clId="{15AB0F54-C60F-4629-8429-AC9AB2403906}" dt="2024-04-10T19:15:31.710" v="1640" actId="478"/>
          <ac:spMkLst>
            <pc:docMk/>
            <pc:sldMk cId="3820044418" sldId="278"/>
            <ac:spMk id="8" creationId="{00000000-0000-0000-0000-000000000000}"/>
          </ac:spMkLst>
        </pc:spChg>
        <pc:spChg chg="mod">
          <ac:chgData name="Williams, Michael" userId="1e8be20b-2baf-418f-ba4f-5c80936edfea" providerId="ADAL" clId="{15AB0F54-C60F-4629-8429-AC9AB2403906}" dt="2024-04-10T20:32:28.033" v="2589" actId="20577"/>
          <ac:spMkLst>
            <pc:docMk/>
            <pc:sldMk cId="3820044418" sldId="278"/>
            <ac:spMk id="12" creationId="{C81E030A-257B-603A-FA6A-7C8EC885A8A1}"/>
          </ac:spMkLst>
        </pc:spChg>
      </pc:sldChg>
      <pc:sldChg chg="add">
        <pc:chgData name="Williams, Michael" userId="1e8be20b-2baf-418f-ba4f-5c80936edfea" providerId="ADAL" clId="{15AB0F54-C60F-4629-8429-AC9AB2403906}" dt="2024-04-10T21:31:44.101" v="3006"/>
        <pc:sldMkLst>
          <pc:docMk/>
          <pc:sldMk cId="925237272" sldId="279"/>
        </pc:sldMkLst>
      </pc:sldChg>
      <pc:sldChg chg="modSp add del mod">
        <pc:chgData name="Williams, Michael" userId="1e8be20b-2baf-418f-ba4f-5c80936edfea" providerId="ADAL" clId="{15AB0F54-C60F-4629-8429-AC9AB2403906}" dt="2024-04-10T21:31:40.778" v="3005" actId="2696"/>
        <pc:sldMkLst>
          <pc:docMk/>
          <pc:sldMk cId="3620964712" sldId="279"/>
        </pc:sldMkLst>
        <pc:spChg chg="mod modCrop">
          <ac:chgData name="Williams, Michael" userId="1e8be20b-2baf-418f-ba4f-5c80936edfea" providerId="ADAL" clId="{15AB0F54-C60F-4629-8429-AC9AB2403906}" dt="2024-04-10T19:53:30.044" v="2090" actId="14100"/>
          <ac:spMkLst>
            <pc:docMk/>
            <pc:sldMk cId="3620964712" sldId="279"/>
            <ac:spMk id="3" creationId="{00000000-0000-0000-0000-000000000000}"/>
          </ac:spMkLst>
        </pc:spChg>
        <pc:spChg chg="mod">
          <ac:chgData name="Williams, Michael" userId="1e8be20b-2baf-418f-ba4f-5c80936edfea" providerId="ADAL" clId="{15AB0F54-C60F-4629-8429-AC9AB2403906}" dt="2024-04-10T20:32:59.560" v="2635"/>
          <ac:spMkLst>
            <pc:docMk/>
            <pc:sldMk cId="3620964712" sldId="279"/>
            <ac:spMk id="7" creationId="{00000000-0000-0000-0000-000000000000}"/>
          </ac:spMkLst>
        </pc:spChg>
        <pc:spChg chg="mod">
          <ac:chgData name="Williams, Michael" userId="1e8be20b-2baf-418f-ba4f-5c80936edfea" providerId="ADAL" clId="{15AB0F54-C60F-4629-8429-AC9AB2403906}" dt="2024-04-10T19:15:09.553" v="1637" actId="1076"/>
          <ac:spMkLst>
            <pc:docMk/>
            <pc:sldMk cId="3620964712" sldId="279"/>
            <ac:spMk id="8" creationId="{A57F2F72-4E69-CC5C-79F7-9810A4CBD28A}"/>
          </ac:spMkLst>
        </pc:spChg>
      </pc:sldChg>
      <pc:sldChg chg="modSp add mod">
        <pc:chgData name="Williams, Michael" userId="1e8be20b-2baf-418f-ba4f-5c80936edfea" providerId="ADAL" clId="{15AB0F54-C60F-4629-8429-AC9AB2403906}" dt="2024-04-10T20:38:27.474" v="2663"/>
        <pc:sldMkLst>
          <pc:docMk/>
          <pc:sldMk cId="1726468753" sldId="280"/>
        </pc:sldMkLst>
        <pc:spChg chg="mod">
          <ac:chgData name="Williams, Michael" userId="1e8be20b-2baf-418f-ba4f-5c80936edfea" providerId="ADAL" clId="{15AB0F54-C60F-4629-8429-AC9AB2403906}" dt="2024-04-10T20:33:26.806" v="2637"/>
          <ac:spMkLst>
            <pc:docMk/>
            <pc:sldMk cId="1726468753" sldId="280"/>
            <ac:spMk id="5" creationId="{00000000-0000-0000-0000-000000000000}"/>
          </ac:spMkLst>
        </pc:spChg>
        <pc:spChg chg="mod">
          <ac:chgData name="Williams, Michael" userId="1e8be20b-2baf-418f-ba4f-5c80936edfea" providerId="ADAL" clId="{15AB0F54-C60F-4629-8429-AC9AB2403906}" dt="2024-04-10T20:38:27.474" v="2663"/>
          <ac:spMkLst>
            <pc:docMk/>
            <pc:sldMk cId="1726468753" sldId="280"/>
            <ac:spMk id="6" creationId="{56A4D0FB-DEE8-476D-93A1-389554CF3126}"/>
          </ac:spMkLst>
        </pc:spChg>
      </pc:sldChg>
      <pc:sldChg chg="add del">
        <pc:chgData name="Williams, Michael" userId="1e8be20b-2baf-418f-ba4f-5c80936edfea" providerId="ADAL" clId="{15AB0F54-C60F-4629-8429-AC9AB2403906}" dt="2024-04-10T19:16:15.338" v="1645" actId="47"/>
        <pc:sldMkLst>
          <pc:docMk/>
          <pc:sldMk cId="4194292254" sldId="280"/>
        </pc:sldMkLst>
      </pc:sldChg>
      <pc:sldChg chg="modSp add mod">
        <pc:chgData name="Williams, Michael" userId="1e8be20b-2baf-418f-ba4f-5c80936edfea" providerId="ADAL" clId="{15AB0F54-C60F-4629-8429-AC9AB2403906}" dt="2024-04-10T20:33:29.381" v="2638"/>
        <pc:sldMkLst>
          <pc:docMk/>
          <pc:sldMk cId="374510915" sldId="281"/>
        </pc:sldMkLst>
        <pc:spChg chg="mod">
          <ac:chgData name="Williams, Michael" userId="1e8be20b-2baf-418f-ba4f-5c80936edfea" providerId="ADAL" clId="{15AB0F54-C60F-4629-8429-AC9AB2403906}" dt="2024-04-10T20:33:29.381" v="2638"/>
          <ac:spMkLst>
            <pc:docMk/>
            <pc:sldMk cId="374510915" sldId="281"/>
            <ac:spMk id="5" creationId="{00000000-0000-0000-0000-000000000000}"/>
          </ac:spMkLst>
        </pc:spChg>
        <pc:spChg chg="mod">
          <ac:chgData name="Williams, Michael" userId="1e8be20b-2baf-418f-ba4f-5c80936edfea" providerId="ADAL" clId="{15AB0F54-C60F-4629-8429-AC9AB2403906}" dt="2024-04-10T20:27:15.619" v="2169" actId="20577"/>
          <ac:spMkLst>
            <pc:docMk/>
            <pc:sldMk cId="374510915" sldId="281"/>
            <ac:spMk id="6" creationId="{56A4D0FB-DEE8-476D-93A1-389554CF3126}"/>
          </ac:spMkLst>
        </pc:spChg>
      </pc:sldChg>
      <pc:sldChg chg="new del">
        <pc:chgData name="Williams, Michael" userId="1e8be20b-2baf-418f-ba4f-5c80936edfea" providerId="ADAL" clId="{15AB0F54-C60F-4629-8429-AC9AB2403906}" dt="2024-04-10T20:04:19.271" v="2154" actId="47"/>
        <pc:sldMkLst>
          <pc:docMk/>
          <pc:sldMk cId="2507425361" sldId="281"/>
        </pc:sldMkLst>
      </pc:sldChg>
      <pc:sldChg chg="new del">
        <pc:chgData name="Williams, Michael" userId="1e8be20b-2baf-418f-ba4f-5c80936edfea" providerId="ADAL" clId="{15AB0F54-C60F-4629-8429-AC9AB2403906}" dt="2024-04-10T20:39:49.600" v="2666" actId="47"/>
        <pc:sldMkLst>
          <pc:docMk/>
          <pc:sldMk cId="1259795236" sldId="282"/>
        </pc:sldMkLst>
      </pc:sldChg>
      <pc:sldChg chg="addSp delSp modSp add del mod">
        <pc:chgData name="Williams, Michael" userId="1e8be20b-2baf-418f-ba4f-5c80936edfea" providerId="ADAL" clId="{15AB0F54-C60F-4629-8429-AC9AB2403906}" dt="2024-04-10T20:45:11.890" v="2727" actId="20577"/>
        <pc:sldMkLst>
          <pc:docMk/>
          <pc:sldMk cId="90678057" sldId="283"/>
        </pc:sldMkLst>
        <pc:spChg chg="mod">
          <ac:chgData name="Williams, Michael" userId="1e8be20b-2baf-418f-ba4f-5c80936edfea" providerId="ADAL" clId="{15AB0F54-C60F-4629-8429-AC9AB2403906}" dt="2024-04-10T20:45:11.890" v="2727" actId="20577"/>
          <ac:spMkLst>
            <pc:docMk/>
            <pc:sldMk cId="90678057" sldId="283"/>
            <ac:spMk id="5" creationId="{00000000-0000-0000-0000-000000000000}"/>
          </ac:spMkLst>
        </pc:spChg>
        <pc:spChg chg="del">
          <ac:chgData name="Williams, Michael" userId="1e8be20b-2baf-418f-ba4f-5c80936edfea" providerId="ADAL" clId="{15AB0F54-C60F-4629-8429-AC9AB2403906}" dt="2024-04-10T20:39:56.326" v="2668" actId="478"/>
          <ac:spMkLst>
            <pc:docMk/>
            <pc:sldMk cId="90678057" sldId="283"/>
            <ac:spMk id="8" creationId="{57E2CC61-68EA-6F03-B937-9FADE2D665C3}"/>
          </ac:spMkLst>
        </pc:spChg>
        <pc:picChg chg="del">
          <ac:chgData name="Williams, Michael" userId="1e8be20b-2baf-418f-ba4f-5c80936edfea" providerId="ADAL" clId="{15AB0F54-C60F-4629-8429-AC9AB2403906}" dt="2024-04-10T20:39:53.342" v="2667" actId="478"/>
          <ac:picMkLst>
            <pc:docMk/>
            <pc:sldMk cId="90678057" sldId="283"/>
            <ac:picMk id="7" creationId="{47BFE06C-894C-D08B-C8FB-68951FBC55A4}"/>
          </ac:picMkLst>
        </pc:picChg>
        <pc:picChg chg="add mod">
          <ac:chgData name="Williams, Michael" userId="1e8be20b-2baf-418f-ba4f-5c80936edfea" providerId="ADAL" clId="{15AB0F54-C60F-4629-8429-AC9AB2403906}" dt="2024-04-10T20:44:58.759" v="2713" actId="1076"/>
          <ac:picMkLst>
            <pc:docMk/>
            <pc:sldMk cId="90678057" sldId="283"/>
            <ac:picMk id="9" creationId="{5DF1D7BA-AEE6-EF60-9EE3-BEB465BB1AD5}"/>
          </ac:picMkLst>
        </pc:picChg>
        <pc:picChg chg="add del mod">
          <ac:chgData name="Williams, Michael" userId="1e8be20b-2baf-418f-ba4f-5c80936edfea" providerId="ADAL" clId="{15AB0F54-C60F-4629-8429-AC9AB2403906}" dt="2024-04-10T20:44:42.612" v="2706" actId="478"/>
          <ac:picMkLst>
            <pc:docMk/>
            <pc:sldMk cId="90678057" sldId="283"/>
            <ac:picMk id="11" creationId="{F05203A6-55D4-3F36-384C-E8229EAA72A6}"/>
          </ac:picMkLst>
        </pc:picChg>
      </pc:sldChg>
      <pc:sldChg chg="delSp modSp add mod ord">
        <pc:chgData name="Williams, Michael" userId="1e8be20b-2baf-418f-ba4f-5c80936edfea" providerId="ADAL" clId="{15AB0F54-C60F-4629-8429-AC9AB2403906}" dt="2024-04-10T20:45:05.930" v="2720" actId="20577"/>
        <pc:sldMkLst>
          <pc:docMk/>
          <pc:sldMk cId="524598990" sldId="284"/>
        </pc:sldMkLst>
        <pc:spChg chg="mod">
          <ac:chgData name="Williams, Michael" userId="1e8be20b-2baf-418f-ba4f-5c80936edfea" providerId="ADAL" clId="{15AB0F54-C60F-4629-8429-AC9AB2403906}" dt="2024-04-10T20:45:05.930" v="2720" actId="20577"/>
          <ac:spMkLst>
            <pc:docMk/>
            <pc:sldMk cId="524598990" sldId="284"/>
            <ac:spMk id="5" creationId="{00000000-0000-0000-0000-000000000000}"/>
          </ac:spMkLst>
        </pc:spChg>
        <pc:picChg chg="del">
          <ac:chgData name="Williams, Michael" userId="1e8be20b-2baf-418f-ba4f-5c80936edfea" providerId="ADAL" clId="{15AB0F54-C60F-4629-8429-AC9AB2403906}" dt="2024-04-10T20:44:38.540" v="2705" actId="478"/>
          <ac:picMkLst>
            <pc:docMk/>
            <pc:sldMk cId="524598990" sldId="284"/>
            <ac:picMk id="9" creationId="{5DF1D7BA-AEE6-EF60-9EE3-BEB465BB1AD5}"/>
          </ac:picMkLst>
        </pc:picChg>
        <pc:picChg chg="mod">
          <ac:chgData name="Williams, Michael" userId="1e8be20b-2baf-418f-ba4f-5c80936edfea" providerId="ADAL" clId="{15AB0F54-C60F-4629-8429-AC9AB2403906}" dt="2024-04-10T20:44:51.007" v="2710" actId="1076"/>
          <ac:picMkLst>
            <pc:docMk/>
            <pc:sldMk cId="524598990" sldId="284"/>
            <ac:picMk id="11" creationId="{F05203A6-55D4-3F36-384C-E8229EAA72A6}"/>
          </ac:picMkLst>
        </pc:picChg>
      </pc:sldChg>
      <pc:sldChg chg="addSp delSp modSp add mod">
        <pc:chgData name="Williams, Michael" userId="1e8be20b-2baf-418f-ba4f-5c80936edfea" providerId="ADAL" clId="{15AB0F54-C60F-4629-8429-AC9AB2403906}" dt="2024-04-10T20:52:26.157" v="2753" actId="1076"/>
        <pc:sldMkLst>
          <pc:docMk/>
          <pc:sldMk cId="268204233" sldId="285"/>
        </pc:sldMkLst>
        <pc:picChg chg="add mod">
          <ac:chgData name="Williams, Michael" userId="1e8be20b-2baf-418f-ba4f-5c80936edfea" providerId="ADAL" clId="{15AB0F54-C60F-4629-8429-AC9AB2403906}" dt="2024-04-10T20:52:26.157" v="2753" actId="1076"/>
          <ac:picMkLst>
            <pc:docMk/>
            <pc:sldMk cId="268204233" sldId="285"/>
            <ac:picMk id="7" creationId="{6757F7EA-1F82-EAB8-55D7-25D9ACB08BE3}"/>
          </ac:picMkLst>
        </pc:picChg>
        <pc:picChg chg="del">
          <ac:chgData name="Williams, Michael" userId="1e8be20b-2baf-418f-ba4f-5c80936edfea" providerId="ADAL" clId="{15AB0F54-C60F-4629-8429-AC9AB2403906}" dt="2024-04-10T20:45:23.617" v="2731" actId="478"/>
          <ac:picMkLst>
            <pc:docMk/>
            <pc:sldMk cId="268204233" sldId="285"/>
            <ac:picMk id="9" creationId="{5DF1D7BA-AEE6-EF60-9EE3-BEB465BB1AD5}"/>
          </ac:picMkLst>
        </pc:picChg>
      </pc:sldChg>
      <pc:sldChg chg="add del">
        <pc:chgData name="Williams, Michael" userId="1e8be20b-2baf-418f-ba4f-5c80936edfea" providerId="ADAL" clId="{15AB0F54-C60F-4629-8429-AC9AB2403906}" dt="2024-04-10T20:45:16.385" v="2729"/>
        <pc:sldMkLst>
          <pc:docMk/>
          <pc:sldMk cId="1606142820" sldId="285"/>
        </pc:sldMkLst>
      </pc:sldChg>
      <pc:sldChg chg="addSp delSp modSp add mod">
        <pc:chgData name="Williams, Michael" userId="1e8be20b-2baf-418f-ba4f-5c80936edfea" providerId="ADAL" clId="{15AB0F54-C60F-4629-8429-AC9AB2403906}" dt="2024-04-10T20:54:15.129" v="2760" actId="931"/>
        <pc:sldMkLst>
          <pc:docMk/>
          <pc:sldMk cId="1283754724" sldId="286"/>
        </pc:sldMkLst>
        <pc:graphicFrameChg chg="add del mod">
          <ac:chgData name="Williams, Michael" userId="1e8be20b-2baf-418f-ba4f-5c80936edfea" providerId="ADAL" clId="{15AB0F54-C60F-4629-8429-AC9AB2403906}" dt="2024-04-10T20:51:12.799" v="2748" actId="478"/>
          <ac:graphicFrameMkLst>
            <pc:docMk/>
            <pc:sldMk cId="1283754724" sldId="286"/>
            <ac:graphicFrameMk id="6" creationId="{CBEB07EA-716C-D38D-E989-FBD0473680F7}"/>
          </ac:graphicFrameMkLst>
        </pc:graphicFrameChg>
        <pc:graphicFrameChg chg="add del mod">
          <ac:chgData name="Williams, Michael" userId="1e8be20b-2baf-418f-ba4f-5c80936edfea" providerId="ADAL" clId="{15AB0F54-C60F-4629-8429-AC9AB2403906}" dt="2024-04-10T20:51:19.531" v="2750" actId="478"/>
          <ac:graphicFrameMkLst>
            <pc:docMk/>
            <pc:sldMk cId="1283754724" sldId="286"/>
            <ac:graphicFrameMk id="7" creationId="{6B99A4AC-A9FE-16D4-A85B-0BE43D46A2ED}"/>
          </ac:graphicFrameMkLst>
        </pc:graphicFrameChg>
        <pc:picChg chg="add mod">
          <ac:chgData name="Williams, Michael" userId="1e8be20b-2baf-418f-ba4f-5c80936edfea" providerId="ADAL" clId="{15AB0F54-C60F-4629-8429-AC9AB2403906}" dt="2024-04-10T20:52:35.668" v="2756" actId="1076"/>
          <ac:picMkLst>
            <pc:docMk/>
            <pc:sldMk cId="1283754724" sldId="286"/>
            <ac:picMk id="9" creationId="{93449B00-63C5-A26B-71AF-0683118DAD67}"/>
          </ac:picMkLst>
        </pc:picChg>
        <pc:picChg chg="add del mod">
          <ac:chgData name="Williams, Michael" userId="1e8be20b-2baf-418f-ba4f-5c80936edfea" providerId="ADAL" clId="{15AB0F54-C60F-4629-8429-AC9AB2403906}" dt="2024-04-10T20:54:15.129" v="2760" actId="931"/>
          <ac:picMkLst>
            <pc:docMk/>
            <pc:sldMk cId="1283754724" sldId="286"/>
            <ac:picMk id="11" creationId="{5A92E7E4-202D-69F4-7EA7-F90872563E44}"/>
          </ac:picMkLst>
        </pc:picChg>
      </pc:sldChg>
      <pc:sldChg chg="addSp modSp add mod ord">
        <pc:chgData name="Williams, Michael" userId="1e8be20b-2baf-418f-ba4f-5c80936edfea" providerId="ADAL" clId="{15AB0F54-C60F-4629-8429-AC9AB2403906}" dt="2024-04-10T20:48:04.441" v="2740"/>
        <pc:sldMkLst>
          <pc:docMk/>
          <pc:sldMk cId="4289767973" sldId="287"/>
        </pc:sldMkLst>
        <pc:picChg chg="add mod">
          <ac:chgData name="Williams, Michael" userId="1e8be20b-2baf-418f-ba4f-5c80936edfea" providerId="ADAL" clId="{15AB0F54-C60F-4629-8429-AC9AB2403906}" dt="2024-04-10T20:47:57.519" v="2738" actId="14100"/>
          <ac:picMkLst>
            <pc:docMk/>
            <pc:sldMk cId="4289767973" sldId="287"/>
            <ac:picMk id="7" creationId="{5E040D23-A34F-583E-D938-2A522D09BDD4}"/>
          </ac:picMkLst>
        </pc:picChg>
      </pc:sldChg>
      <pc:sldChg chg="addSp modSp add mod">
        <pc:chgData name="Williams, Michael" userId="1e8be20b-2baf-418f-ba4f-5c80936edfea" providerId="ADAL" clId="{15AB0F54-C60F-4629-8429-AC9AB2403906}" dt="2024-04-10T20:54:23.335" v="2763" actId="14100"/>
        <pc:sldMkLst>
          <pc:docMk/>
          <pc:sldMk cId="759480310" sldId="288"/>
        </pc:sldMkLst>
        <pc:picChg chg="add mod">
          <ac:chgData name="Williams, Michael" userId="1e8be20b-2baf-418f-ba4f-5c80936edfea" providerId="ADAL" clId="{15AB0F54-C60F-4629-8429-AC9AB2403906}" dt="2024-04-10T20:54:23.335" v="2763" actId="14100"/>
          <ac:picMkLst>
            <pc:docMk/>
            <pc:sldMk cId="759480310" sldId="288"/>
            <ac:picMk id="7" creationId="{ADCD3651-7269-3A7E-4084-C0946B6784BA}"/>
          </ac:picMkLst>
        </pc:picChg>
      </pc:sldChg>
      <pc:sldChg chg="modSp add mod">
        <pc:chgData name="Williams, Michael" userId="1e8be20b-2baf-418f-ba4f-5c80936edfea" providerId="ADAL" clId="{15AB0F54-C60F-4629-8429-AC9AB2403906}" dt="2024-04-10T21:17:07.152" v="2988" actId="20577"/>
        <pc:sldMkLst>
          <pc:docMk/>
          <pc:sldMk cId="3275745914" sldId="289"/>
        </pc:sldMkLst>
        <pc:spChg chg="mod">
          <ac:chgData name="Williams, Michael" userId="1e8be20b-2baf-418f-ba4f-5c80936edfea" providerId="ADAL" clId="{15AB0F54-C60F-4629-8429-AC9AB2403906}" dt="2024-04-10T21:17:07.152" v="2988" actId="20577"/>
          <ac:spMkLst>
            <pc:docMk/>
            <pc:sldMk cId="3275745914" sldId="289"/>
            <ac:spMk id="9" creationId="{39F71786-1CB2-B92B-BABB-BBC050B73874}"/>
          </ac:spMkLst>
        </pc:spChg>
      </pc:sldChg>
      <pc:sldChg chg="new del">
        <pc:chgData name="Williams, Michael" userId="1e8be20b-2baf-418f-ba4f-5c80936edfea" providerId="ADAL" clId="{15AB0F54-C60F-4629-8429-AC9AB2403906}" dt="2024-04-10T21:30:37.290" v="2993" actId="47"/>
        <pc:sldMkLst>
          <pc:docMk/>
          <pc:sldMk cId="2564581120" sldId="290"/>
        </pc:sldMkLst>
      </pc:sldChg>
      <pc:sldChg chg="delSp modSp add mod">
        <pc:chgData name="Williams, Michael" userId="1e8be20b-2baf-418f-ba4f-5c80936edfea" providerId="ADAL" clId="{15AB0F54-C60F-4629-8429-AC9AB2403906}" dt="2024-04-10T21:30:44.840" v="3004"/>
        <pc:sldMkLst>
          <pc:docMk/>
          <pc:sldMk cId="2609612065" sldId="291"/>
        </pc:sldMkLst>
        <pc:spChg chg="mod">
          <ac:chgData name="Williams, Michael" userId="1e8be20b-2baf-418f-ba4f-5c80936edfea" providerId="ADAL" clId="{15AB0F54-C60F-4629-8429-AC9AB2403906}" dt="2024-04-10T21:30:43.641" v="3002" actId="20577"/>
          <ac:spMkLst>
            <pc:docMk/>
            <pc:sldMk cId="2609612065" sldId="291"/>
            <ac:spMk id="5" creationId="{00000000-0000-0000-0000-000000000000}"/>
          </ac:spMkLst>
        </pc:spChg>
        <pc:spChg chg="del mod">
          <ac:chgData name="Williams, Michael" userId="1e8be20b-2baf-418f-ba4f-5c80936edfea" providerId="ADAL" clId="{15AB0F54-C60F-4629-8429-AC9AB2403906}" dt="2024-04-10T21:30:44.840" v="3004"/>
          <ac:spMkLst>
            <pc:docMk/>
            <pc:sldMk cId="2609612065" sldId="291"/>
            <ac:spMk id="9" creationId="{39F71786-1CB2-B92B-BABB-BBC050B73874}"/>
          </ac:spMkLst>
        </pc:spChg>
      </pc:sldChg>
    </pc:docChg>
  </pc:docChgLst>
  <pc:docChgLst>
    <pc:chgData name="Williams, Michael" userId="1e8be20b-2baf-418f-ba4f-5c80936edfea" providerId="ADAL" clId="{EF640762-44A4-4419-AEAA-68C6474EEBC9}"/>
    <pc:docChg chg="modSld">
      <pc:chgData name="Williams, Michael" userId="1e8be20b-2baf-418f-ba4f-5c80936edfea" providerId="ADAL" clId="{EF640762-44A4-4419-AEAA-68C6474EEBC9}" dt="2024-04-29T15:45:01.337" v="0" actId="1076"/>
      <pc:docMkLst>
        <pc:docMk/>
      </pc:docMkLst>
      <pc:sldChg chg="modSp mod">
        <pc:chgData name="Williams, Michael" userId="1e8be20b-2baf-418f-ba4f-5c80936edfea" providerId="ADAL" clId="{EF640762-44A4-4419-AEAA-68C6474EEBC9}" dt="2024-04-29T15:45:01.337" v="0" actId="1076"/>
        <pc:sldMkLst>
          <pc:docMk/>
          <pc:sldMk cId="0" sldId="256"/>
        </pc:sldMkLst>
        <pc:spChg chg="mod">
          <ac:chgData name="Williams, Michael" userId="1e8be20b-2baf-418f-ba4f-5c80936edfea" providerId="ADAL" clId="{EF640762-44A4-4419-AEAA-68C6474EEBC9}" dt="2024-04-29T15:45:01.337" v="0" actId="1076"/>
          <ac:spMkLst>
            <pc:docMk/>
            <pc:sldMk cId="0" sldId="256"/>
            <ac:spMk id="11"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4/29/2024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hyperlink" Target="mailto:gay.willis@dallas.gov"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5105400"/>
            <a:chOff x="0" y="0"/>
            <a:chExt cx="4816593" cy="1344632"/>
          </a:xfrm>
        </p:grpSpPr>
        <p:sp>
          <p:nvSpPr>
            <p:cNvPr id="3" name="Freeform 3"/>
            <p:cNvSpPr/>
            <p:nvPr/>
          </p:nvSpPr>
          <p:spPr>
            <a:xfrm>
              <a:off x="0" y="0"/>
              <a:ext cx="4816592" cy="1344632"/>
            </a:xfrm>
            <a:custGeom>
              <a:avLst/>
              <a:gdLst/>
              <a:ahLst/>
              <a:cxnLst/>
              <a:rect l="l" t="t" r="r" b="b"/>
              <a:pathLst>
                <a:path w="4816592" h="1344632">
                  <a:moveTo>
                    <a:pt x="0" y="0"/>
                  </a:moveTo>
                  <a:lnTo>
                    <a:pt x="4816592" y="0"/>
                  </a:lnTo>
                  <a:lnTo>
                    <a:pt x="4816592" y="1344632"/>
                  </a:lnTo>
                  <a:lnTo>
                    <a:pt x="0" y="1344632"/>
                  </a:lnTo>
                  <a:close/>
                </a:path>
              </a:pathLst>
            </a:custGeom>
            <a:solidFill>
              <a:srgbClr val="1332A8"/>
            </a:solidFill>
          </p:spPr>
          <p:txBody>
            <a:bodyPr/>
            <a:lstStyle/>
            <a:p>
              <a:endParaRPr lang="en-US"/>
            </a:p>
          </p:txBody>
        </p:sp>
        <p:sp>
          <p:nvSpPr>
            <p:cNvPr id="4" name="TextBox 4"/>
            <p:cNvSpPr txBox="1"/>
            <p:nvPr/>
          </p:nvSpPr>
          <p:spPr>
            <a:xfrm>
              <a:off x="0" y="-38100"/>
              <a:ext cx="4816593" cy="1382732"/>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0" y="0"/>
            <a:ext cx="18288000" cy="5105400"/>
          </a:xfrm>
          <a:custGeom>
            <a:avLst/>
            <a:gdLst/>
            <a:ahLst/>
            <a:cxnLst/>
            <a:rect l="l" t="t" r="r" b="b"/>
            <a:pathLst>
              <a:path w="18288000" h="5105400">
                <a:moveTo>
                  <a:pt x="0" y="0"/>
                </a:moveTo>
                <a:lnTo>
                  <a:pt x="18288000" y="0"/>
                </a:lnTo>
                <a:lnTo>
                  <a:pt x="18288000" y="5105400"/>
                </a:lnTo>
                <a:lnTo>
                  <a:pt x="0" y="51054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6" name="Group 6"/>
          <p:cNvGrpSpPr/>
          <p:nvPr/>
        </p:nvGrpSpPr>
        <p:grpSpPr>
          <a:xfrm>
            <a:off x="358983" y="661109"/>
            <a:ext cx="4109048" cy="4109048"/>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4"/>
              <a:stretch>
                <a:fillRect l="-9626" t="-4760" r="-8017" b="-480"/>
              </a:stretch>
            </a:blipFill>
          </p:spPr>
          <p:txBody>
            <a:bodyPr/>
            <a:lstStyle/>
            <a:p>
              <a:endParaRPr lang="en-US"/>
            </a:p>
          </p:txBody>
        </p:sp>
      </p:grpSp>
      <p:sp>
        <p:nvSpPr>
          <p:cNvPr id="8" name="TextBox 8"/>
          <p:cNvSpPr txBox="1"/>
          <p:nvPr/>
        </p:nvSpPr>
        <p:spPr>
          <a:xfrm>
            <a:off x="5064128" y="1479341"/>
            <a:ext cx="7356472" cy="1709699"/>
          </a:xfrm>
          <a:prstGeom prst="rect">
            <a:avLst/>
          </a:prstGeom>
        </p:spPr>
        <p:txBody>
          <a:bodyPr wrap="square" lIns="0" tIns="0" rIns="0" bIns="0" rtlCol="0" anchor="t">
            <a:spAutoFit/>
          </a:bodyPr>
          <a:lstStyle/>
          <a:p>
            <a:pPr algn="ctr">
              <a:lnSpc>
                <a:spcPts val="13967"/>
              </a:lnSpc>
            </a:pPr>
            <a:r>
              <a:rPr lang="en-US" sz="9977" dirty="0">
                <a:solidFill>
                  <a:srgbClr val="FFFFFF"/>
                </a:solidFill>
                <a:latin typeface="Glacial Indifference Bold"/>
              </a:rPr>
              <a:t>DISTRICT 13</a:t>
            </a:r>
          </a:p>
        </p:txBody>
      </p:sp>
      <p:sp>
        <p:nvSpPr>
          <p:cNvPr id="9" name="TextBox 9"/>
          <p:cNvSpPr txBox="1"/>
          <p:nvPr/>
        </p:nvSpPr>
        <p:spPr>
          <a:xfrm>
            <a:off x="5064128" y="3276738"/>
            <a:ext cx="11191470" cy="814707"/>
          </a:xfrm>
          <a:prstGeom prst="rect">
            <a:avLst/>
          </a:prstGeom>
        </p:spPr>
        <p:txBody>
          <a:bodyPr lIns="0" tIns="0" rIns="0" bIns="0" rtlCol="0" anchor="t">
            <a:spAutoFit/>
          </a:bodyPr>
          <a:lstStyle/>
          <a:p>
            <a:pPr algn="ctr">
              <a:lnSpc>
                <a:spcPts val="6603"/>
              </a:lnSpc>
            </a:pPr>
            <a:r>
              <a:rPr lang="en-US" sz="4716">
                <a:solidFill>
                  <a:srgbClr val="FFFFFF"/>
                </a:solidFill>
                <a:latin typeface="Glacial Indifference Bold"/>
              </a:rPr>
              <a:t>COUNCIL MEMBER GAY DONNELL WILLIS</a:t>
            </a:r>
          </a:p>
        </p:txBody>
      </p:sp>
      <p:sp>
        <p:nvSpPr>
          <p:cNvPr id="10" name="TextBox 10"/>
          <p:cNvSpPr txBox="1"/>
          <p:nvPr/>
        </p:nvSpPr>
        <p:spPr>
          <a:xfrm>
            <a:off x="2335430" y="5419725"/>
            <a:ext cx="13617140" cy="4380866"/>
          </a:xfrm>
          <a:prstGeom prst="rect">
            <a:avLst/>
          </a:prstGeom>
        </p:spPr>
        <p:txBody>
          <a:bodyPr lIns="0" tIns="0" rIns="0" bIns="0" rtlCol="0" anchor="t">
            <a:spAutoFit/>
          </a:bodyPr>
          <a:lstStyle/>
          <a:p>
            <a:pPr algn="ctr">
              <a:lnSpc>
                <a:spcPts val="17359"/>
              </a:lnSpc>
            </a:pPr>
            <a:r>
              <a:rPr lang="en-US" sz="12399">
                <a:solidFill>
                  <a:srgbClr val="2954AC"/>
                </a:solidFill>
                <a:latin typeface="Bebas Neue Bold"/>
              </a:rPr>
              <a:t>PUBLIC MEETING</a:t>
            </a:r>
          </a:p>
          <a:p>
            <a:pPr algn="ctr">
              <a:lnSpc>
                <a:spcPts val="17359"/>
              </a:lnSpc>
            </a:pPr>
            <a:r>
              <a:rPr lang="en-US" sz="12399" dirty="0">
                <a:solidFill>
                  <a:srgbClr val="2954AC"/>
                </a:solidFill>
                <a:latin typeface="Bebas Neue Bold"/>
              </a:rPr>
              <a:t>RAMROCK PRESTON CENTER</a:t>
            </a:r>
          </a:p>
        </p:txBody>
      </p:sp>
      <p:sp>
        <p:nvSpPr>
          <p:cNvPr id="11" name="TextBox 11"/>
          <p:cNvSpPr txBox="1"/>
          <p:nvPr/>
        </p:nvSpPr>
        <p:spPr>
          <a:xfrm>
            <a:off x="15697200" y="9210676"/>
            <a:ext cx="2249537" cy="589915"/>
          </a:xfrm>
          <a:prstGeom prst="rect">
            <a:avLst/>
          </a:prstGeom>
        </p:spPr>
        <p:txBody>
          <a:bodyPr lIns="0" tIns="0" rIns="0" bIns="0" rtlCol="0" anchor="t">
            <a:spAutoFit/>
          </a:bodyPr>
          <a:lstStyle/>
          <a:p>
            <a:pPr algn="ctr">
              <a:lnSpc>
                <a:spcPts val="4759"/>
              </a:lnSpc>
            </a:pPr>
            <a:r>
              <a:rPr lang="en-US" sz="3399" dirty="0">
                <a:solidFill>
                  <a:srgbClr val="0A3164"/>
                </a:solidFill>
                <a:latin typeface="Bebas Neue"/>
              </a:rPr>
              <a:t>April 10th, 2024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814742"/>
            <a:chOff x="0" y="0"/>
            <a:chExt cx="4816593" cy="477957"/>
          </a:xfrm>
        </p:grpSpPr>
        <p:sp>
          <p:nvSpPr>
            <p:cNvPr id="3" name="Freeform 3"/>
            <p:cNvSpPr/>
            <p:nvPr/>
          </p:nvSpPr>
          <p:spPr>
            <a:xfrm>
              <a:off x="0" y="0"/>
              <a:ext cx="4816592" cy="477957"/>
            </a:xfrm>
            <a:custGeom>
              <a:avLst/>
              <a:gdLst/>
              <a:ahLst/>
              <a:cxnLst/>
              <a:rect l="l" t="t" r="r" b="b"/>
              <a:pathLst>
                <a:path w="4816592" h="477957">
                  <a:moveTo>
                    <a:pt x="0" y="0"/>
                  </a:moveTo>
                  <a:lnTo>
                    <a:pt x="4816592" y="0"/>
                  </a:lnTo>
                  <a:lnTo>
                    <a:pt x="4816592" y="477957"/>
                  </a:lnTo>
                  <a:lnTo>
                    <a:pt x="0" y="477957"/>
                  </a:lnTo>
                  <a:close/>
                </a:path>
              </a:pathLst>
            </a:custGeom>
            <a:solidFill>
              <a:srgbClr val="1332A8"/>
            </a:solidFill>
          </p:spPr>
          <p:txBody>
            <a:bodyPr/>
            <a:lstStyle/>
            <a:p>
              <a:endParaRPr lang="en-US"/>
            </a:p>
          </p:txBody>
        </p:sp>
        <p:sp>
          <p:nvSpPr>
            <p:cNvPr id="4" name="TextBox 4"/>
            <p:cNvSpPr txBox="1"/>
            <p:nvPr/>
          </p:nvSpPr>
          <p:spPr>
            <a:xfrm>
              <a:off x="0" y="-38100"/>
              <a:ext cx="4816593" cy="516057"/>
            </a:xfrm>
            <a:prstGeom prst="rect">
              <a:avLst/>
            </a:prstGeom>
          </p:spPr>
          <p:txBody>
            <a:bodyPr lIns="50800" tIns="50800" rIns="50800" bIns="50800" rtlCol="0" anchor="ctr"/>
            <a:lstStyle/>
            <a:p>
              <a:pPr algn="ctr">
                <a:lnSpc>
                  <a:spcPts val="2659"/>
                </a:lnSpc>
                <a:spcBef>
                  <a:spcPct val="0"/>
                </a:spcBef>
              </a:pPr>
              <a:endParaRPr/>
            </a:p>
          </p:txBody>
        </p:sp>
      </p:grpSp>
      <p:sp>
        <p:nvSpPr>
          <p:cNvPr id="5" name="TextBox 5"/>
          <p:cNvSpPr txBox="1"/>
          <p:nvPr/>
        </p:nvSpPr>
        <p:spPr>
          <a:xfrm>
            <a:off x="210466" y="225583"/>
            <a:ext cx="17867068" cy="1434784"/>
          </a:xfrm>
          <a:prstGeom prst="rect">
            <a:avLst/>
          </a:prstGeom>
        </p:spPr>
        <p:txBody>
          <a:bodyPr lIns="0" tIns="0" rIns="0" bIns="0" rtlCol="0" anchor="t">
            <a:spAutoFit/>
          </a:bodyPr>
          <a:lstStyle/>
          <a:p>
            <a:pPr algn="ctr">
              <a:lnSpc>
                <a:spcPts val="11663"/>
              </a:lnSpc>
            </a:pPr>
            <a:r>
              <a:rPr lang="en-US" sz="8331" dirty="0">
                <a:solidFill>
                  <a:srgbClr val="FFFFFF"/>
                </a:solidFill>
                <a:latin typeface="Bebas Neue"/>
              </a:rPr>
              <a:t>Legal Zoning notification process</a:t>
            </a:r>
          </a:p>
        </p:txBody>
      </p:sp>
      <p:pic>
        <p:nvPicPr>
          <p:cNvPr id="7" name="Picture 6">
            <a:extLst>
              <a:ext uri="{FF2B5EF4-FFF2-40B4-BE49-F238E27FC236}">
                <a16:creationId xmlns:a16="http://schemas.microsoft.com/office/drawing/2014/main" id="{47BFE06C-894C-D08B-C8FB-68951FBC55A4}"/>
              </a:ext>
            </a:extLst>
          </p:cNvPr>
          <p:cNvPicPr>
            <a:picLocks noChangeAspect="1"/>
          </p:cNvPicPr>
          <p:nvPr/>
        </p:nvPicPr>
        <p:blipFill>
          <a:blip r:embed="rId2"/>
          <a:stretch>
            <a:fillRect/>
          </a:stretch>
        </p:blipFill>
        <p:spPr>
          <a:xfrm>
            <a:off x="457200" y="1805075"/>
            <a:ext cx="6553200" cy="8461502"/>
          </a:xfrm>
          <a:prstGeom prst="rect">
            <a:avLst/>
          </a:prstGeom>
        </p:spPr>
      </p:pic>
      <p:sp>
        <p:nvSpPr>
          <p:cNvPr id="8" name="TextBox 7">
            <a:extLst>
              <a:ext uri="{FF2B5EF4-FFF2-40B4-BE49-F238E27FC236}">
                <a16:creationId xmlns:a16="http://schemas.microsoft.com/office/drawing/2014/main" id="{57E2CC61-68EA-6F03-B937-9FADE2D665C3}"/>
              </a:ext>
            </a:extLst>
          </p:cNvPr>
          <p:cNvSpPr txBox="1"/>
          <p:nvPr/>
        </p:nvSpPr>
        <p:spPr>
          <a:xfrm>
            <a:off x="7353300" y="1854400"/>
            <a:ext cx="10591796" cy="4985980"/>
          </a:xfrm>
          <a:prstGeom prst="rect">
            <a:avLst/>
          </a:prstGeom>
          <a:noFill/>
        </p:spPr>
        <p:txBody>
          <a:bodyPr wrap="square">
            <a:spAutoFit/>
          </a:bodyPr>
          <a:lstStyle/>
          <a:p>
            <a:pPr>
              <a:lnSpc>
                <a:spcPct val="150000"/>
              </a:lnSpc>
            </a:pPr>
            <a:r>
              <a:rPr lang="en-US" sz="3600" dirty="0">
                <a:solidFill>
                  <a:srgbClr val="212121"/>
                </a:solidFill>
                <a:latin typeface="Glacial Indifference" panose="020B0604020202020204" charset="0"/>
              </a:rPr>
              <a:t>Responses </a:t>
            </a:r>
          </a:p>
          <a:p>
            <a:pPr marL="1028700" lvl="1" indent="-571500">
              <a:lnSpc>
                <a:spcPct val="150000"/>
              </a:lnSpc>
              <a:buFont typeface="Arial" panose="020B0604020202020204" pitchFamily="34" charset="0"/>
              <a:buChar char="•"/>
            </a:pPr>
            <a:r>
              <a:rPr lang="en-US" sz="3600" dirty="0">
                <a:solidFill>
                  <a:srgbClr val="212121"/>
                </a:solidFill>
                <a:latin typeface="Glacial Indifference" panose="020B0604020202020204" charset="0"/>
              </a:rPr>
              <a:t>63 property owners notified</a:t>
            </a:r>
          </a:p>
          <a:p>
            <a:pPr marL="1485900" lvl="2" indent="-571500">
              <a:lnSpc>
                <a:spcPct val="150000"/>
              </a:lnSpc>
              <a:buFont typeface="Arial" panose="020B0604020202020204" pitchFamily="34" charset="0"/>
              <a:buChar char="•"/>
            </a:pPr>
            <a:r>
              <a:rPr lang="en-US" sz="3600" dirty="0">
                <a:solidFill>
                  <a:srgbClr val="212121"/>
                </a:solidFill>
                <a:latin typeface="Glacial Indifference" panose="020B0604020202020204" charset="0"/>
              </a:rPr>
              <a:t>27 replies in favor/no opposed </a:t>
            </a:r>
          </a:p>
          <a:p>
            <a:pPr marL="1028700" lvl="1" indent="-571500">
              <a:lnSpc>
                <a:spcPct val="150000"/>
              </a:lnSpc>
              <a:buFont typeface="Arial" panose="020B0604020202020204" pitchFamily="34" charset="0"/>
              <a:buChar char="•"/>
            </a:pPr>
            <a:r>
              <a:rPr lang="en-US" sz="3600" dirty="0">
                <a:solidFill>
                  <a:srgbClr val="212121"/>
                </a:solidFill>
                <a:latin typeface="Glacial Indifference" panose="020B0604020202020204" charset="0"/>
              </a:rPr>
              <a:t>500 ft radius </a:t>
            </a:r>
          </a:p>
          <a:p>
            <a:pPr>
              <a:lnSpc>
                <a:spcPct val="150000"/>
              </a:lnSpc>
            </a:pPr>
            <a:r>
              <a:rPr lang="en-US" sz="3600" dirty="0">
                <a:solidFill>
                  <a:srgbClr val="212121"/>
                </a:solidFill>
                <a:latin typeface="Glacial Indifference" panose="020B0604020202020204" charset="0"/>
              </a:rPr>
              <a:t>March 21, 2024 – placed under advisement until </a:t>
            </a:r>
          </a:p>
          <a:p>
            <a:pPr>
              <a:lnSpc>
                <a:spcPct val="150000"/>
              </a:lnSpc>
            </a:pPr>
            <a:r>
              <a:rPr lang="en-US" sz="3600" dirty="0">
                <a:solidFill>
                  <a:srgbClr val="212121"/>
                </a:solidFill>
                <a:latin typeface="Glacial Indifference" panose="020B0604020202020204" charset="0"/>
              </a:rPr>
              <a:t>May 2, 2024</a:t>
            </a:r>
          </a:p>
        </p:txBody>
      </p:sp>
    </p:spTree>
    <p:extLst>
      <p:ext uri="{BB962C8B-B14F-4D97-AF65-F5344CB8AC3E}">
        <p14:creationId xmlns:p14="http://schemas.microsoft.com/office/powerpoint/2010/main" val="38262658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814742"/>
            <a:chOff x="0" y="0"/>
            <a:chExt cx="4816593" cy="477957"/>
          </a:xfrm>
        </p:grpSpPr>
        <p:sp>
          <p:nvSpPr>
            <p:cNvPr id="3" name="Freeform 3"/>
            <p:cNvSpPr/>
            <p:nvPr/>
          </p:nvSpPr>
          <p:spPr>
            <a:xfrm>
              <a:off x="0" y="0"/>
              <a:ext cx="4816592" cy="477957"/>
            </a:xfrm>
            <a:custGeom>
              <a:avLst/>
              <a:gdLst/>
              <a:ahLst/>
              <a:cxnLst/>
              <a:rect l="l" t="t" r="r" b="b"/>
              <a:pathLst>
                <a:path w="4816592" h="477957">
                  <a:moveTo>
                    <a:pt x="0" y="0"/>
                  </a:moveTo>
                  <a:lnTo>
                    <a:pt x="4816592" y="0"/>
                  </a:lnTo>
                  <a:lnTo>
                    <a:pt x="4816592" y="477957"/>
                  </a:lnTo>
                  <a:lnTo>
                    <a:pt x="0" y="477957"/>
                  </a:lnTo>
                  <a:close/>
                </a:path>
              </a:pathLst>
            </a:custGeom>
            <a:solidFill>
              <a:srgbClr val="1332A8"/>
            </a:solidFill>
          </p:spPr>
          <p:txBody>
            <a:bodyPr/>
            <a:lstStyle/>
            <a:p>
              <a:endParaRPr lang="en-US"/>
            </a:p>
          </p:txBody>
        </p:sp>
        <p:sp>
          <p:nvSpPr>
            <p:cNvPr id="4" name="TextBox 4"/>
            <p:cNvSpPr txBox="1"/>
            <p:nvPr/>
          </p:nvSpPr>
          <p:spPr>
            <a:xfrm>
              <a:off x="0" y="-38100"/>
              <a:ext cx="4816593" cy="516057"/>
            </a:xfrm>
            <a:prstGeom prst="rect">
              <a:avLst/>
            </a:prstGeom>
          </p:spPr>
          <p:txBody>
            <a:bodyPr lIns="50800" tIns="50800" rIns="50800" bIns="50800" rtlCol="0" anchor="ctr"/>
            <a:lstStyle/>
            <a:p>
              <a:pPr algn="ctr">
                <a:lnSpc>
                  <a:spcPts val="2659"/>
                </a:lnSpc>
                <a:spcBef>
                  <a:spcPct val="0"/>
                </a:spcBef>
              </a:pPr>
              <a:endParaRPr/>
            </a:p>
          </p:txBody>
        </p:sp>
      </p:grpSp>
      <p:sp>
        <p:nvSpPr>
          <p:cNvPr id="5" name="TextBox 5"/>
          <p:cNvSpPr txBox="1"/>
          <p:nvPr/>
        </p:nvSpPr>
        <p:spPr>
          <a:xfrm>
            <a:off x="210466" y="225583"/>
            <a:ext cx="17867068" cy="1434784"/>
          </a:xfrm>
          <a:prstGeom prst="rect">
            <a:avLst/>
          </a:prstGeom>
        </p:spPr>
        <p:txBody>
          <a:bodyPr lIns="0" tIns="0" rIns="0" bIns="0" rtlCol="0" anchor="t">
            <a:spAutoFit/>
          </a:bodyPr>
          <a:lstStyle/>
          <a:p>
            <a:pPr algn="ctr">
              <a:lnSpc>
                <a:spcPts val="11663"/>
              </a:lnSpc>
            </a:pPr>
            <a:r>
              <a:rPr lang="en-US" sz="8331" dirty="0" err="1">
                <a:solidFill>
                  <a:srgbClr val="FFFFFF"/>
                </a:solidFill>
                <a:latin typeface="Bebas Neue"/>
              </a:rPr>
              <a:t>Ramrock</a:t>
            </a:r>
            <a:r>
              <a:rPr lang="en-US" sz="8331" dirty="0">
                <a:solidFill>
                  <a:srgbClr val="FFFFFF"/>
                </a:solidFill>
                <a:latin typeface="Bebas Neue"/>
              </a:rPr>
              <a:t> Preston Center Design </a:t>
            </a:r>
          </a:p>
        </p:txBody>
      </p:sp>
      <p:pic>
        <p:nvPicPr>
          <p:cNvPr id="11" name="Picture 10" descr="A picture containing text, electronics&#10;&#10;Description automatically generated">
            <a:extLst>
              <a:ext uri="{FF2B5EF4-FFF2-40B4-BE49-F238E27FC236}">
                <a16:creationId xmlns:a16="http://schemas.microsoft.com/office/drawing/2014/main" id="{F05203A6-55D4-3F36-384C-E8229EAA72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9400" y="1959403"/>
            <a:ext cx="12192000" cy="7947849"/>
          </a:xfrm>
          <a:prstGeom prst="rect">
            <a:avLst/>
          </a:prstGeom>
        </p:spPr>
      </p:pic>
    </p:spTree>
    <p:extLst>
      <p:ext uri="{BB962C8B-B14F-4D97-AF65-F5344CB8AC3E}">
        <p14:creationId xmlns:p14="http://schemas.microsoft.com/office/powerpoint/2010/main" val="5245989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814742"/>
            <a:chOff x="0" y="0"/>
            <a:chExt cx="4816593" cy="477957"/>
          </a:xfrm>
        </p:grpSpPr>
        <p:sp>
          <p:nvSpPr>
            <p:cNvPr id="3" name="Freeform 3"/>
            <p:cNvSpPr/>
            <p:nvPr/>
          </p:nvSpPr>
          <p:spPr>
            <a:xfrm>
              <a:off x="0" y="0"/>
              <a:ext cx="4816592" cy="477957"/>
            </a:xfrm>
            <a:custGeom>
              <a:avLst/>
              <a:gdLst/>
              <a:ahLst/>
              <a:cxnLst/>
              <a:rect l="l" t="t" r="r" b="b"/>
              <a:pathLst>
                <a:path w="4816592" h="477957">
                  <a:moveTo>
                    <a:pt x="0" y="0"/>
                  </a:moveTo>
                  <a:lnTo>
                    <a:pt x="4816592" y="0"/>
                  </a:lnTo>
                  <a:lnTo>
                    <a:pt x="4816592" y="477957"/>
                  </a:lnTo>
                  <a:lnTo>
                    <a:pt x="0" y="477957"/>
                  </a:lnTo>
                  <a:close/>
                </a:path>
              </a:pathLst>
            </a:custGeom>
            <a:solidFill>
              <a:srgbClr val="1332A8"/>
            </a:solidFill>
          </p:spPr>
          <p:txBody>
            <a:bodyPr/>
            <a:lstStyle/>
            <a:p>
              <a:endParaRPr lang="en-US"/>
            </a:p>
          </p:txBody>
        </p:sp>
        <p:sp>
          <p:nvSpPr>
            <p:cNvPr id="4" name="TextBox 4"/>
            <p:cNvSpPr txBox="1"/>
            <p:nvPr/>
          </p:nvSpPr>
          <p:spPr>
            <a:xfrm>
              <a:off x="0" y="-38100"/>
              <a:ext cx="4816593" cy="516057"/>
            </a:xfrm>
            <a:prstGeom prst="rect">
              <a:avLst/>
            </a:prstGeom>
          </p:spPr>
          <p:txBody>
            <a:bodyPr lIns="50800" tIns="50800" rIns="50800" bIns="50800" rtlCol="0" anchor="ctr"/>
            <a:lstStyle/>
            <a:p>
              <a:pPr algn="ctr">
                <a:lnSpc>
                  <a:spcPts val="2659"/>
                </a:lnSpc>
                <a:spcBef>
                  <a:spcPct val="0"/>
                </a:spcBef>
              </a:pPr>
              <a:endParaRPr/>
            </a:p>
          </p:txBody>
        </p:sp>
      </p:grpSp>
      <p:sp>
        <p:nvSpPr>
          <p:cNvPr id="5" name="TextBox 5"/>
          <p:cNvSpPr txBox="1"/>
          <p:nvPr/>
        </p:nvSpPr>
        <p:spPr>
          <a:xfrm>
            <a:off x="210466" y="225583"/>
            <a:ext cx="17867068" cy="1434784"/>
          </a:xfrm>
          <a:prstGeom prst="rect">
            <a:avLst/>
          </a:prstGeom>
        </p:spPr>
        <p:txBody>
          <a:bodyPr lIns="0" tIns="0" rIns="0" bIns="0" rtlCol="0" anchor="t">
            <a:spAutoFit/>
          </a:bodyPr>
          <a:lstStyle/>
          <a:p>
            <a:pPr algn="ctr">
              <a:lnSpc>
                <a:spcPts val="11663"/>
              </a:lnSpc>
            </a:pPr>
            <a:r>
              <a:rPr lang="en-US" sz="8331" dirty="0" err="1">
                <a:solidFill>
                  <a:srgbClr val="FFFFFF"/>
                </a:solidFill>
                <a:latin typeface="Bebas Neue"/>
              </a:rPr>
              <a:t>Ramrock</a:t>
            </a:r>
            <a:r>
              <a:rPr lang="en-US" sz="8331" dirty="0">
                <a:solidFill>
                  <a:srgbClr val="FFFFFF"/>
                </a:solidFill>
                <a:latin typeface="Bebas Neue"/>
              </a:rPr>
              <a:t> Preston Center Design </a:t>
            </a:r>
          </a:p>
        </p:txBody>
      </p:sp>
      <p:pic>
        <p:nvPicPr>
          <p:cNvPr id="9" name="Picture 8" descr="A picture containing text, outdoor, building, city&#10;&#10;Description automatically generated">
            <a:extLst>
              <a:ext uri="{FF2B5EF4-FFF2-40B4-BE49-F238E27FC236}">
                <a16:creationId xmlns:a16="http://schemas.microsoft.com/office/drawing/2014/main" id="{5DF1D7BA-AEE6-EF60-9EE3-BEB465BB1A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9398" y="1885950"/>
            <a:ext cx="12649200" cy="8223631"/>
          </a:xfrm>
          <a:prstGeom prst="rect">
            <a:avLst/>
          </a:prstGeom>
        </p:spPr>
      </p:pic>
    </p:spTree>
    <p:extLst>
      <p:ext uri="{BB962C8B-B14F-4D97-AF65-F5344CB8AC3E}">
        <p14:creationId xmlns:p14="http://schemas.microsoft.com/office/powerpoint/2010/main" val="906780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814742"/>
            <a:chOff x="0" y="0"/>
            <a:chExt cx="4816593" cy="477957"/>
          </a:xfrm>
        </p:grpSpPr>
        <p:sp>
          <p:nvSpPr>
            <p:cNvPr id="3" name="Freeform 3"/>
            <p:cNvSpPr/>
            <p:nvPr/>
          </p:nvSpPr>
          <p:spPr>
            <a:xfrm>
              <a:off x="0" y="0"/>
              <a:ext cx="4816592" cy="477957"/>
            </a:xfrm>
            <a:custGeom>
              <a:avLst/>
              <a:gdLst/>
              <a:ahLst/>
              <a:cxnLst/>
              <a:rect l="l" t="t" r="r" b="b"/>
              <a:pathLst>
                <a:path w="4816592" h="477957">
                  <a:moveTo>
                    <a:pt x="0" y="0"/>
                  </a:moveTo>
                  <a:lnTo>
                    <a:pt x="4816592" y="0"/>
                  </a:lnTo>
                  <a:lnTo>
                    <a:pt x="4816592" y="477957"/>
                  </a:lnTo>
                  <a:lnTo>
                    <a:pt x="0" y="477957"/>
                  </a:lnTo>
                  <a:close/>
                </a:path>
              </a:pathLst>
            </a:custGeom>
            <a:solidFill>
              <a:srgbClr val="1332A8"/>
            </a:solidFill>
          </p:spPr>
          <p:txBody>
            <a:bodyPr/>
            <a:lstStyle/>
            <a:p>
              <a:endParaRPr lang="en-US"/>
            </a:p>
          </p:txBody>
        </p:sp>
        <p:sp>
          <p:nvSpPr>
            <p:cNvPr id="4" name="TextBox 4"/>
            <p:cNvSpPr txBox="1"/>
            <p:nvPr/>
          </p:nvSpPr>
          <p:spPr>
            <a:xfrm>
              <a:off x="0" y="-38100"/>
              <a:ext cx="4816593" cy="516057"/>
            </a:xfrm>
            <a:prstGeom prst="rect">
              <a:avLst/>
            </a:prstGeom>
          </p:spPr>
          <p:txBody>
            <a:bodyPr lIns="50800" tIns="50800" rIns="50800" bIns="50800" rtlCol="0" anchor="ctr"/>
            <a:lstStyle/>
            <a:p>
              <a:pPr algn="ctr">
                <a:lnSpc>
                  <a:spcPts val="2659"/>
                </a:lnSpc>
                <a:spcBef>
                  <a:spcPct val="0"/>
                </a:spcBef>
              </a:pPr>
              <a:endParaRPr/>
            </a:p>
          </p:txBody>
        </p:sp>
      </p:grpSp>
      <p:sp>
        <p:nvSpPr>
          <p:cNvPr id="5" name="TextBox 5"/>
          <p:cNvSpPr txBox="1"/>
          <p:nvPr/>
        </p:nvSpPr>
        <p:spPr>
          <a:xfrm>
            <a:off x="210466" y="225583"/>
            <a:ext cx="17867068" cy="1434784"/>
          </a:xfrm>
          <a:prstGeom prst="rect">
            <a:avLst/>
          </a:prstGeom>
        </p:spPr>
        <p:txBody>
          <a:bodyPr lIns="0" tIns="0" rIns="0" bIns="0" rtlCol="0" anchor="t">
            <a:spAutoFit/>
          </a:bodyPr>
          <a:lstStyle/>
          <a:p>
            <a:pPr algn="ctr">
              <a:lnSpc>
                <a:spcPts val="11663"/>
              </a:lnSpc>
            </a:pPr>
            <a:r>
              <a:rPr lang="en-US" sz="8331" dirty="0" err="1">
                <a:solidFill>
                  <a:srgbClr val="FFFFFF"/>
                </a:solidFill>
                <a:latin typeface="Bebas Neue"/>
              </a:rPr>
              <a:t>Ramrock</a:t>
            </a:r>
            <a:r>
              <a:rPr lang="en-US" sz="8331" dirty="0">
                <a:solidFill>
                  <a:srgbClr val="FFFFFF"/>
                </a:solidFill>
                <a:latin typeface="Bebas Neue"/>
              </a:rPr>
              <a:t> Preston Center Design </a:t>
            </a:r>
          </a:p>
        </p:txBody>
      </p:sp>
      <p:pic>
        <p:nvPicPr>
          <p:cNvPr id="7" name="Picture 6" descr="A picture containing text, outdoor&#10;&#10;Description automatically generated">
            <a:extLst>
              <a:ext uri="{FF2B5EF4-FFF2-40B4-BE49-F238E27FC236}">
                <a16:creationId xmlns:a16="http://schemas.microsoft.com/office/drawing/2014/main" id="{5E040D23-A34F-583E-D938-2A522D09BD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6200" y="1866899"/>
            <a:ext cx="11811000" cy="8130649"/>
          </a:xfrm>
          <a:prstGeom prst="rect">
            <a:avLst/>
          </a:prstGeom>
        </p:spPr>
      </p:pic>
    </p:spTree>
    <p:extLst>
      <p:ext uri="{BB962C8B-B14F-4D97-AF65-F5344CB8AC3E}">
        <p14:creationId xmlns:p14="http://schemas.microsoft.com/office/powerpoint/2010/main" val="42897679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814742"/>
            <a:chOff x="0" y="0"/>
            <a:chExt cx="4816593" cy="477957"/>
          </a:xfrm>
        </p:grpSpPr>
        <p:sp>
          <p:nvSpPr>
            <p:cNvPr id="3" name="Freeform 3"/>
            <p:cNvSpPr/>
            <p:nvPr/>
          </p:nvSpPr>
          <p:spPr>
            <a:xfrm>
              <a:off x="0" y="0"/>
              <a:ext cx="4816592" cy="477957"/>
            </a:xfrm>
            <a:custGeom>
              <a:avLst/>
              <a:gdLst/>
              <a:ahLst/>
              <a:cxnLst/>
              <a:rect l="l" t="t" r="r" b="b"/>
              <a:pathLst>
                <a:path w="4816592" h="477957">
                  <a:moveTo>
                    <a:pt x="0" y="0"/>
                  </a:moveTo>
                  <a:lnTo>
                    <a:pt x="4816592" y="0"/>
                  </a:lnTo>
                  <a:lnTo>
                    <a:pt x="4816592" y="477957"/>
                  </a:lnTo>
                  <a:lnTo>
                    <a:pt x="0" y="477957"/>
                  </a:lnTo>
                  <a:close/>
                </a:path>
              </a:pathLst>
            </a:custGeom>
            <a:solidFill>
              <a:srgbClr val="1332A8"/>
            </a:solidFill>
          </p:spPr>
          <p:txBody>
            <a:bodyPr/>
            <a:lstStyle/>
            <a:p>
              <a:endParaRPr lang="en-US"/>
            </a:p>
          </p:txBody>
        </p:sp>
        <p:sp>
          <p:nvSpPr>
            <p:cNvPr id="4" name="TextBox 4"/>
            <p:cNvSpPr txBox="1"/>
            <p:nvPr/>
          </p:nvSpPr>
          <p:spPr>
            <a:xfrm>
              <a:off x="0" y="-38100"/>
              <a:ext cx="4816593" cy="516057"/>
            </a:xfrm>
            <a:prstGeom prst="rect">
              <a:avLst/>
            </a:prstGeom>
          </p:spPr>
          <p:txBody>
            <a:bodyPr lIns="50800" tIns="50800" rIns="50800" bIns="50800" rtlCol="0" anchor="ctr"/>
            <a:lstStyle/>
            <a:p>
              <a:pPr algn="ctr">
                <a:lnSpc>
                  <a:spcPts val="2659"/>
                </a:lnSpc>
                <a:spcBef>
                  <a:spcPct val="0"/>
                </a:spcBef>
              </a:pPr>
              <a:endParaRPr/>
            </a:p>
          </p:txBody>
        </p:sp>
      </p:grpSp>
      <p:sp>
        <p:nvSpPr>
          <p:cNvPr id="5" name="TextBox 5"/>
          <p:cNvSpPr txBox="1"/>
          <p:nvPr/>
        </p:nvSpPr>
        <p:spPr>
          <a:xfrm>
            <a:off x="210466" y="225583"/>
            <a:ext cx="17867068" cy="1434784"/>
          </a:xfrm>
          <a:prstGeom prst="rect">
            <a:avLst/>
          </a:prstGeom>
        </p:spPr>
        <p:txBody>
          <a:bodyPr lIns="0" tIns="0" rIns="0" bIns="0" rtlCol="0" anchor="t">
            <a:spAutoFit/>
          </a:bodyPr>
          <a:lstStyle/>
          <a:p>
            <a:pPr algn="ctr">
              <a:lnSpc>
                <a:spcPts val="11663"/>
              </a:lnSpc>
            </a:pPr>
            <a:r>
              <a:rPr lang="en-US" sz="8331" dirty="0" err="1">
                <a:solidFill>
                  <a:srgbClr val="FFFFFF"/>
                </a:solidFill>
                <a:latin typeface="Bebas Neue"/>
              </a:rPr>
              <a:t>Ramrock</a:t>
            </a:r>
            <a:r>
              <a:rPr lang="en-US" sz="8331" dirty="0">
                <a:solidFill>
                  <a:srgbClr val="FFFFFF"/>
                </a:solidFill>
                <a:latin typeface="Bebas Neue"/>
              </a:rPr>
              <a:t> Preston Center Design </a:t>
            </a:r>
          </a:p>
        </p:txBody>
      </p:sp>
      <p:pic>
        <p:nvPicPr>
          <p:cNvPr id="7" name="Picture 6" descr="A picture containing text, sky, outdoor, building&#10;&#10;Description automatically generated">
            <a:extLst>
              <a:ext uri="{FF2B5EF4-FFF2-40B4-BE49-F238E27FC236}">
                <a16:creationId xmlns:a16="http://schemas.microsoft.com/office/drawing/2014/main" id="{6757F7EA-1F82-EAB8-55D7-25D9ACB08B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4200" y="2247900"/>
            <a:ext cx="11734800" cy="7588605"/>
          </a:xfrm>
          <a:prstGeom prst="rect">
            <a:avLst/>
          </a:prstGeom>
        </p:spPr>
      </p:pic>
    </p:spTree>
    <p:extLst>
      <p:ext uri="{BB962C8B-B14F-4D97-AF65-F5344CB8AC3E}">
        <p14:creationId xmlns:p14="http://schemas.microsoft.com/office/powerpoint/2010/main" val="2682042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814742"/>
            <a:chOff x="0" y="0"/>
            <a:chExt cx="4816593" cy="477957"/>
          </a:xfrm>
        </p:grpSpPr>
        <p:sp>
          <p:nvSpPr>
            <p:cNvPr id="3" name="Freeform 3"/>
            <p:cNvSpPr/>
            <p:nvPr/>
          </p:nvSpPr>
          <p:spPr>
            <a:xfrm>
              <a:off x="0" y="0"/>
              <a:ext cx="4816592" cy="477957"/>
            </a:xfrm>
            <a:custGeom>
              <a:avLst/>
              <a:gdLst/>
              <a:ahLst/>
              <a:cxnLst/>
              <a:rect l="l" t="t" r="r" b="b"/>
              <a:pathLst>
                <a:path w="4816592" h="477957">
                  <a:moveTo>
                    <a:pt x="0" y="0"/>
                  </a:moveTo>
                  <a:lnTo>
                    <a:pt x="4816592" y="0"/>
                  </a:lnTo>
                  <a:lnTo>
                    <a:pt x="4816592" y="477957"/>
                  </a:lnTo>
                  <a:lnTo>
                    <a:pt x="0" y="477957"/>
                  </a:lnTo>
                  <a:close/>
                </a:path>
              </a:pathLst>
            </a:custGeom>
            <a:solidFill>
              <a:srgbClr val="1332A8"/>
            </a:solidFill>
          </p:spPr>
          <p:txBody>
            <a:bodyPr/>
            <a:lstStyle/>
            <a:p>
              <a:endParaRPr lang="en-US"/>
            </a:p>
          </p:txBody>
        </p:sp>
        <p:sp>
          <p:nvSpPr>
            <p:cNvPr id="4" name="TextBox 4"/>
            <p:cNvSpPr txBox="1"/>
            <p:nvPr/>
          </p:nvSpPr>
          <p:spPr>
            <a:xfrm>
              <a:off x="0" y="-38100"/>
              <a:ext cx="4816593" cy="516057"/>
            </a:xfrm>
            <a:prstGeom prst="rect">
              <a:avLst/>
            </a:prstGeom>
          </p:spPr>
          <p:txBody>
            <a:bodyPr lIns="50800" tIns="50800" rIns="50800" bIns="50800" rtlCol="0" anchor="ctr"/>
            <a:lstStyle/>
            <a:p>
              <a:pPr algn="ctr">
                <a:lnSpc>
                  <a:spcPts val="2659"/>
                </a:lnSpc>
                <a:spcBef>
                  <a:spcPct val="0"/>
                </a:spcBef>
              </a:pPr>
              <a:endParaRPr/>
            </a:p>
          </p:txBody>
        </p:sp>
      </p:grpSp>
      <p:sp>
        <p:nvSpPr>
          <p:cNvPr id="5" name="TextBox 5"/>
          <p:cNvSpPr txBox="1"/>
          <p:nvPr/>
        </p:nvSpPr>
        <p:spPr>
          <a:xfrm>
            <a:off x="210466" y="225583"/>
            <a:ext cx="17867068" cy="1434784"/>
          </a:xfrm>
          <a:prstGeom prst="rect">
            <a:avLst/>
          </a:prstGeom>
        </p:spPr>
        <p:txBody>
          <a:bodyPr lIns="0" tIns="0" rIns="0" bIns="0" rtlCol="0" anchor="t">
            <a:spAutoFit/>
          </a:bodyPr>
          <a:lstStyle/>
          <a:p>
            <a:pPr algn="ctr">
              <a:lnSpc>
                <a:spcPts val="11663"/>
              </a:lnSpc>
            </a:pPr>
            <a:r>
              <a:rPr lang="en-US" sz="8331" dirty="0" err="1">
                <a:solidFill>
                  <a:srgbClr val="FFFFFF"/>
                </a:solidFill>
                <a:latin typeface="Bebas Neue"/>
              </a:rPr>
              <a:t>Ramrock</a:t>
            </a:r>
            <a:r>
              <a:rPr lang="en-US" sz="8331" dirty="0">
                <a:solidFill>
                  <a:srgbClr val="FFFFFF"/>
                </a:solidFill>
                <a:latin typeface="Bebas Neue"/>
              </a:rPr>
              <a:t> Preston Center Design </a:t>
            </a:r>
          </a:p>
        </p:txBody>
      </p:sp>
      <p:pic>
        <p:nvPicPr>
          <p:cNvPr id="9" name="Picture 8" descr="A group of people outside of a building&#10;&#10;Description automatically generated with low confidence">
            <a:extLst>
              <a:ext uri="{FF2B5EF4-FFF2-40B4-BE49-F238E27FC236}">
                <a16:creationId xmlns:a16="http://schemas.microsoft.com/office/drawing/2014/main" id="{93449B00-63C5-A26B-71AF-0683118DAD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6198" y="-144661"/>
            <a:ext cx="10515600" cy="9605995"/>
          </a:xfrm>
          <a:prstGeom prst="rect">
            <a:avLst/>
          </a:prstGeom>
        </p:spPr>
      </p:pic>
    </p:spTree>
    <p:extLst>
      <p:ext uri="{BB962C8B-B14F-4D97-AF65-F5344CB8AC3E}">
        <p14:creationId xmlns:p14="http://schemas.microsoft.com/office/powerpoint/2010/main" val="12837547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814742"/>
            <a:chOff x="0" y="0"/>
            <a:chExt cx="4816593" cy="477957"/>
          </a:xfrm>
        </p:grpSpPr>
        <p:sp>
          <p:nvSpPr>
            <p:cNvPr id="3" name="Freeform 3"/>
            <p:cNvSpPr/>
            <p:nvPr/>
          </p:nvSpPr>
          <p:spPr>
            <a:xfrm>
              <a:off x="0" y="0"/>
              <a:ext cx="4816592" cy="477957"/>
            </a:xfrm>
            <a:custGeom>
              <a:avLst/>
              <a:gdLst/>
              <a:ahLst/>
              <a:cxnLst/>
              <a:rect l="l" t="t" r="r" b="b"/>
              <a:pathLst>
                <a:path w="4816592" h="477957">
                  <a:moveTo>
                    <a:pt x="0" y="0"/>
                  </a:moveTo>
                  <a:lnTo>
                    <a:pt x="4816592" y="0"/>
                  </a:lnTo>
                  <a:lnTo>
                    <a:pt x="4816592" y="477957"/>
                  </a:lnTo>
                  <a:lnTo>
                    <a:pt x="0" y="477957"/>
                  </a:lnTo>
                  <a:close/>
                </a:path>
              </a:pathLst>
            </a:custGeom>
            <a:solidFill>
              <a:srgbClr val="1332A8"/>
            </a:solidFill>
          </p:spPr>
          <p:txBody>
            <a:bodyPr/>
            <a:lstStyle/>
            <a:p>
              <a:endParaRPr lang="en-US"/>
            </a:p>
          </p:txBody>
        </p:sp>
        <p:sp>
          <p:nvSpPr>
            <p:cNvPr id="4" name="TextBox 4"/>
            <p:cNvSpPr txBox="1"/>
            <p:nvPr/>
          </p:nvSpPr>
          <p:spPr>
            <a:xfrm>
              <a:off x="0" y="-38100"/>
              <a:ext cx="4816593" cy="516057"/>
            </a:xfrm>
            <a:prstGeom prst="rect">
              <a:avLst/>
            </a:prstGeom>
          </p:spPr>
          <p:txBody>
            <a:bodyPr lIns="50800" tIns="50800" rIns="50800" bIns="50800" rtlCol="0" anchor="ctr"/>
            <a:lstStyle/>
            <a:p>
              <a:pPr algn="ctr">
                <a:lnSpc>
                  <a:spcPts val="2659"/>
                </a:lnSpc>
                <a:spcBef>
                  <a:spcPct val="0"/>
                </a:spcBef>
              </a:pPr>
              <a:endParaRPr/>
            </a:p>
          </p:txBody>
        </p:sp>
      </p:grpSp>
      <p:sp>
        <p:nvSpPr>
          <p:cNvPr id="5" name="TextBox 5"/>
          <p:cNvSpPr txBox="1"/>
          <p:nvPr/>
        </p:nvSpPr>
        <p:spPr>
          <a:xfrm>
            <a:off x="210466" y="225583"/>
            <a:ext cx="17867068" cy="1434784"/>
          </a:xfrm>
          <a:prstGeom prst="rect">
            <a:avLst/>
          </a:prstGeom>
        </p:spPr>
        <p:txBody>
          <a:bodyPr lIns="0" tIns="0" rIns="0" bIns="0" rtlCol="0" anchor="t">
            <a:spAutoFit/>
          </a:bodyPr>
          <a:lstStyle/>
          <a:p>
            <a:pPr algn="ctr">
              <a:lnSpc>
                <a:spcPts val="11663"/>
              </a:lnSpc>
            </a:pPr>
            <a:r>
              <a:rPr lang="en-US" sz="8331" dirty="0" err="1">
                <a:solidFill>
                  <a:srgbClr val="FFFFFF"/>
                </a:solidFill>
                <a:latin typeface="Bebas Neue"/>
              </a:rPr>
              <a:t>Ramrock</a:t>
            </a:r>
            <a:r>
              <a:rPr lang="en-US" sz="8331" dirty="0">
                <a:solidFill>
                  <a:srgbClr val="FFFFFF"/>
                </a:solidFill>
                <a:latin typeface="Bebas Neue"/>
              </a:rPr>
              <a:t> Preston Center Design </a:t>
            </a:r>
          </a:p>
        </p:txBody>
      </p:sp>
      <p:pic>
        <p:nvPicPr>
          <p:cNvPr id="7" name="Picture 6">
            <a:extLst>
              <a:ext uri="{FF2B5EF4-FFF2-40B4-BE49-F238E27FC236}">
                <a16:creationId xmlns:a16="http://schemas.microsoft.com/office/drawing/2014/main" id="{ADCD3651-7269-3A7E-4084-C0946B6784BA}"/>
              </a:ext>
            </a:extLst>
          </p:cNvPr>
          <p:cNvPicPr>
            <a:picLocks noChangeAspect="1"/>
          </p:cNvPicPr>
          <p:nvPr/>
        </p:nvPicPr>
        <p:blipFill>
          <a:blip r:embed="rId2"/>
          <a:stretch>
            <a:fillRect/>
          </a:stretch>
        </p:blipFill>
        <p:spPr>
          <a:xfrm>
            <a:off x="3124200" y="1814741"/>
            <a:ext cx="12877800" cy="8342647"/>
          </a:xfrm>
          <a:prstGeom prst="rect">
            <a:avLst/>
          </a:prstGeom>
        </p:spPr>
      </p:pic>
    </p:spTree>
    <p:extLst>
      <p:ext uri="{BB962C8B-B14F-4D97-AF65-F5344CB8AC3E}">
        <p14:creationId xmlns:p14="http://schemas.microsoft.com/office/powerpoint/2010/main" val="7594803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814742"/>
            <a:chOff x="0" y="0"/>
            <a:chExt cx="4816593" cy="477957"/>
          </a:xfrm>
        </p:grpSpPr>
        <p:sp>
          <p:nvSpPr>
            <p:cNvPr id="3" name="Freeform 3"/>
            <p:cNvSpPr/>
            <p:nvPr/>
          </p:nvSpPr>
          <p:spPr>
            <a:xfrm>
              <a:off x="0" y="0"/>
              <a:ext cx="4816592" cy="477957"/>
            </a:xfrm>
            <a:custGeom>
              <a:avLst/>
              <a:gdLst/>
              <a:ahLst/>
              <a:cxnLst/>
              <a:rect l="l" t="t" r="r" b="b"/>
              <a:pathLst>
                <a:path w="4816592" h="477957">
                  <a:moveTo>
                    <a:pt x="0" y="0"/>
                  </a:moveTo>
                  <a:lnTo>
                    <a:pt x="4816592" y="0"/>
                  </a:lnTo>
                  <a:lnTo>
                    <a:pt x="4816592" y="477957"/>
                  </a:lnTo>
                  <a:lnTo>
                    <a:pt x="0" y="477957"/>
                  </a:lnTo>
                  <a:close/>
                </a:path>
              </a:pathLst>
            </a:custGeom>
            <a:solidFill>
              <a:srgbClr val="1332A8"/>
            </a:solidFill>
          </p:spPr>
          <p:txBody>
            <a:bodyPr/>
            <a:lstStyle/>
            <a:p>
              <a:endParaRPr lang="en-US"/>
            </a:p>
          </p:txBody>
        </p:sp>
        <p:sp>
          <p:nvSpPr>
            <p:cNvPr id="4" name="TextBox 4"/>
            <p:cNvSpPr txBox="1"/>
            <p:nvPr/>
          </p:nvSpPr>
          <p:spPr>
            <a:xfrm>
              <a:off x="0" y="-38100"/>
              <a:ext cx="4816593" cy="516057"/>
            </a:xfrm>
            <a:prstGeom prst="rect">
              <a:avLst/>
            </a:prstGeom>
          </p:spPr>
          <p:txBody>
            <a:bodyPr lIns="50800" tIns="50800" rIns="50800" bIns="50800" rtlCol="0" anchor="ctr"/>
            <a:lstStyle/>
            <a:p>
              <a:pPr algn="ctr">
                <a:lnSpc>
                  <a:spcPts val="2659"/>
                </a:lnSpc>
                <a:spcBef>
                  <a:spcPct val="0"/>
                </a:spcBef>
              </a:pPr>
              <a:endParaRPr/>
            </a:p>
          </p:txBody>
        </p:sp>
      </p:grpSp>
      <p:sp>
        <p:nvSpPr>
          <p:cNvPr id="5" name="TextBox 5"/>
          <p:cNvSpPr txBox="1"/>
          <p:nvPr/>
        </p:nvSpPr>
        <p:spPr>
          <a:xfrm>
            <a:off x="210466" y="225583"/>
            <a:ext cx="17867068" cy="1434784"/>
          </a:xfrm>
          <a:prstGeom prst="rect">
            <a:avLst/>
          </a:prstGeom>
        </p:spPr>
        <p:txBody>
          <a:bodyPr lIns="0" tIns="0" rIns="0" bIns="0" rtlCol="0" anchor="t">
            <a:spAutoFit/>
          </a:bodyPr>
          <a:lstStyle/>
          <a:p>
            <a:pPr algn="ctr">
              <a:lnSpc>
                <a:spcPts val="11663"/>
              </a:lnSpc>
            </a:pPr>
            <a:r>
              <a:rPr lang="en-US" sz="8331" dirty="0">
                <a:solidFill>
                  <a:srgbClr val="FFFFFF"/>
                </a:solidFill>
                <a:latin typeface="Bebas Neue"/>
              </a:rPr>
              <a:t>Zoning and Public engagement process</a:t>
            </a:r>
          </a:p>
        </p:txBody>
      </p:sp>
      <p:sp>
        <p:nvSpPr>
          <p:cNvPr id="9" name="TextBox 8">
            <a:extLst>
              <a:ext uri="{FF2B5EF4-FFF2-40B4-BE49-F238E27FC236}">
                <a16:creationId xmlns:a16="http://schemas.microsoft.com/office/drawing/2014/main" id="{39F71786-1CB2-B92B-BABB-BBC050B73874}"/>
              </a:ext>
            </a:extLst>
          </p:cNvPr>
          <p:cNvSpPr txBox="1"/>
          <p:nvPr/>
        </p:nvSpPr>
        <p:spPr>
          <a:xfrm>
            <a:off x="1066800" y="2040325"/>
            <a:ext cx="15087600" cy="2759730"/>
          </a:xfrm>
          <a:prstGeom prst="rect">
            <a:avLst/>
          </a:prstGeom>
          <a:noFill/>
        </p:spPr>
        <p:txBody>
          <a:bodyPr wrap="square" rtlCol="0">
            <a:spAutoFit/>
          </a:bodyPr>
          <a:lstStyle/>
          <a:p>
            <a:pPr marR="0" algn="l">
              <a:lnSpc>
                <a:spcPct val="150000"/>
              </a:lnSpc>
              <a:spcBef>
                <a:spcPts val="0"/>
              </a:spcBef>
              <a:spcAft>
                <a:spcPts val="0"/>
              </a:spcAft>
            </a:pPr>
            <a:r>
              <a:rPr lang="en-US" sz="4000" b="0" i="0" dirty="0">
                <a:solidFill>
                  <a:srgbClr val="212121"/>
                </a:solidFill>
                <a:effectLst/>
                <a:latin typeface="Glacial Indifference" panose="020B0604020202020204" charset="0"/>
              </a:rPr>
              <a:t>Public Hearing at City Plan Commission </a:t>
            </a:r>
          </a:p>
          <a:p>
            <a:pPr marL="1028700" lvl="1" indent="-571500">
              <a:lnSpc>
                <a:spcPct val="150000"/>
              </a:lnSpc>
              <a:buFont typeface="Arial" panose="020B0604020202020204" pitchFamily="34" charset="0"/>
              <a:buChar char="•"/>
            </a:pPr>
            <a:r>
              <a:rPr lang="en-US" sz="4000" b="0" i="0" dirty="0">
                <a:solidFill>
                  <a:srgbClr val="212121"/>
                </a:solidFill>
                <a:effectLst/>
                <a:latin typeface="Glacial Indifference" panose="020B0604020202020204" charset="0"/>
              </a:rPr>
              <a:t>Z </a:t>
            </a:r>
            <a:r>
              <a:rPr lang="en-US" sz="4000" dirty="0">
                <a:solidFill>
                  <a:srgbClr val="212121"/>
                </a:solidFill>
                <a:latin typeface="Glacial Indifference" panose="020B0604020202020204" charset="0"/>
              </a:rPr>
              <a:t>223</a:t>
            </a:r>
            <a:r>
              <a:rPr lang="en-US" sz="4000" b="0" i="0" dirty="0">
                <a:solidFill>
                  <a:srgbClr val="212121"/>
                </a:solidFill>
                <a:effectLst/>
                <a:latin typeface="Glacial Indifference" panose="020B0604020202020204" charset="0"/>
              </a:rPr>
              <a:t>-141 delayed to Thursday, May 2</a:t>
            </a:r>
            <a:r>
              <a:rPr lang="en-US" sz="4000" b="0" i="0" baseline="30000" dirty="0">
                <a:solidFill>
                  <a:srgbClr val="212121"/>
                </a:solidFill>
                <a:effectLst/>
                <a:latin typeface="Glacial Indifference" panose="020B0604020202020204" charset="0"/>
              </a:rPr>
              <a:t>nd</a:t>
            </a:r>
          </a:p>
          <a:p>
            <a:pPr>
              <a:lnSpc>
                <a:spcPct val="150000"/>
              </a:lnSpc>
            </a:pPr>
            <a:r>
              <a:rPr lang="en-US" sz="4000" b="0" i="0">
                <a:solidFill>
                  <a:srgbClr val="212121"/>
                </a:solidFill>
                <a:effectLst/>
                <a:latin typeface="Glacial Indifference" panose="020B0604020202020204" charset="0"/>
              </a:rPr>
              <a:t>Public Hearing </a:t>
            </a:r>
            <a:r>
              <a:rPr lang="en-US" sz="4000" b="0" i="0" dirty="0">
                <a:solidFill>
                  <a:srgbClr val="212121"/>
                </a:solidFill>
                <a:effectLst/>
                <a:latin typeface="Glacial Indifference" panose="020B0604020202020204" charset="0"/>
              </a:rPr>
              <a:t>at City Council Meeting</a:t>
            </a:r>
          </a:p>
        </p:txBody>
      </p:sp>
    </p:spTree>
    <p:extLst>
      <p:ext uri="{BB962C8B-B14F-4D97-AF65-F5344CB8AC3E}">
        <p14:creationId xmlns:p14="http://schemas.microsoft.com/office/powerpoint/2010/main" val="21079890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814742"/>
            <a:chOff x="0" y="0"/>
            <a:chExt cx="4816593" cy="477957"/>
          </a:xfrm>
        </p:grpSpPr>
        <p:sp>
          <p:nvSpPr>
            <p:cNvPr id="3" name="Freeform 3"/>
            <p:cNvSpPr/>
            <p:nvPr/>
          </p:nvSpPr>
          <p:spPr>
            <a:xfrm>
              <a:off x="0" y="0"/>
              <a:ext cx="4816592" cy="477957"/>
            </a:xfrm>
            <a:custGeom>
              <a:avLst/>
              <a:gdLst/>
              <a:ahLst/>
              <a:cxnLst/>
              <a:rect l="l" t="t" r="r" b="b"/>
              <a:pathLst>
                <a:path w="4816592" h="477957">
                  <a:moveTo>
                    <a:pt x="0" y="0"/>
                  </a:moveTo>
                  <a:lnTo>
                    <a:pt x="4816592" y="0"/>
                  </a:lnTo>
                  <a:lnTo>
                    <a:pt x="4816592" y="477957"/>
                  </a:lnTo>
                  <a:lnTo>
                    <a:pt x="0" y="477957"/>
                  </a:lnTo>
                  <a:close/>
                </a:path>
              </a:pathLst>
            </a:custGeom>
            <a:solidFill>
              <a:srgbClr val="1332A8"/>
            </a:solidFill>
          </p:spPr>
          <p:txBody>
            <a:bodyPr/>
            <a:lstStyle/>
            <a:p>
              <a:endParaRPr lang="en-US" dirty="0"/>
            </a:p>
          </p:txBody>
        </p:sp>
        <p:sp>
          <p:nvSpPr>
            <p:cNvPr id="4" name="TextBox 4"/>
            <p:cNvSpPr txBox="1"/>
            <p:nvPr/>
          </p:nvSpPr>
          <p:spPr>
            <a:xfrm>
              <a:off x="0" y="-38100"/>
              <a:ext cx="4816593" cy="516057"/>
            </a:xfrm>
            <a:prstGeom prst="rect">
              <a:avLst/>
            </a:prstGeom>
          </p:spPr>
          <p:txBody>
            <a:bodyPr lIns="50800" tIns="50800" rIns="50800" bIns="50800" rtlCol="0" anchor="ctr"/>
            <a:lstStyle/>
            <a:p>
              <a:pPr algn="ctr">
                <a:lnSpc>
                  <a:spcPts val="2659"/>
                </a:lnSpc>
                <a:spcBef>
                  <a:spcPct val="0"/>
                </a:spcBef>
              </a:pPr>
              <a:endParaRPr/>
            </a:p>
          </p:txBody>
        </p:sp>
      </p:grpSp>
      <p:sp>
        <p:nvSpPr>
          <p:cNvPr id="5" name="TextBox 5"/>
          <p:cNvSpPr txBox="1"/>
          <p:nvPr/>
        </p:nvSpPr>
        <p:spPr>
          <a:xfrm>
            <a:off x="210466" y="225583"/>
            <a:ext cx="17867068" cy="1434784"/>
          </a:xfrm>
          <a:prstGeom prst="rect">
            <a:avLst/>
          </a:prstGeom>
        </p:spPr>
        <p:txBody>
          <a:bodyPr lIns="0" tIns="0" rIns="0" bIns="0" rtlCol="0" anchor="t">
            <a:spAutoFit/>
          </a:bodyPr>
          <a:lstStyle/>
          <a:p>
            <a:pPr algn="ctr">
              <a:lnSpc>
                <a:spcPts val="11663"/>
              </a:lnSpc>
            </a:pPr>
            <a:r>
              <a:rPr lang="en-US" sz="8331" dirty="0">
                <a:solidFill>
                  <a:srgbClr val="FFFFFF"/>
                </a:solidFill>
                <a:latin typeface="Bebas Neue"/>
              </a:rPr>
              <a:t>Questions and Communication</a:t>
            </a:r>
          </a:p>
        </p:txBody>
      </p:sp>
      <p:sp>
        <p:nvSpPr>
          <p:cNvPr id="9" name="TextBox 8">
            <a:extLst>
              <a:ext uri="{FF2B5EF4-FFF2-40B4-BE49-F238E27FC236}">
                <a16:creationId xmlns:a16="http://schemas.microsoft.com/office/drawing/2014/main" id="{39F71786-1CB2-B92B-BABB-BBC050B73874}"/>
              </a:ext>
            </a:extLst>
          </p:cNvPr>
          <p:cNvSpPr txBox="1"/>
          <p:nvPr/>
        </p:nvSpPr>
        <p:spPr>
          <a:xfrm>
            <a:off x="1295400" y="2171700"/>
            <a:ext cx="15087600" cy="5509200"/>
          </a:xfrm>
          <a:prstGeom prst="rect">
            <a:avLst/>
          </a:prstGeom>
          <a:noFill/>
        </p:spPr>
        <p:txBody>
          <a:bodyPr wrap="square" rtlCol="0">
            <a:spAutoFit/>
          </a:bodyPr>
          <a:lstStyle/>
          <a:p>
            <a:pPr marR="0" algn="l">
              <a:lnSpc>
                <a:spcPct val="150000"/>
              </a:lnSpc>
              <a:spcBef>
                <a:spcPts val="0"/>
              </a:spcBef>
              <a:spcAft>
                <a:spcPts val="0"/>
              </a:spcAft>
            </a:pPr>
            <a:r>
              <a:rPr lang="en-US" sz="4800" b="0" i="0" dirty="0">
                <a:solidFill>
                  <a:srgbClr val="212121"/>
                </a:solidFill>
                <a:effectLst/>
                <a:latin typeface="Glacial Indifference" panose="020B0604020202020204" charset="0"/>
              </a:rPr>
              <a:t>Questions will be collected, answered, and posted on the District 13 website </a:t>
            </a:r>
          </a:p>
          <a:p>
            <a:pPr marR="0" algn="l">
              <a:lnSpc>
                <a:spcPct val="150000"/>
              </a:lnSpc>
              <a:spcBef>
                <a:spcPts val="0"/>
              </a:spcBef>
              <a:spcAft>
                <a:spcPts val="0"/>
              </a:spcAft>
            </a:pPr>
            <a:endParaRPr lang="en-US" sz="4800" b="0" i="0" dirty="0">
              <a:solidFill>
                <a:srgbClr val="212121"/>
              </a:solidFill>
              <a:effectLst/>
              <a:latin typeface="Glacial Indifference" panose="020B0604020202020204" charset="0"/>
            </a:endParaRPr>
          </a:p>
          <a:p>
            <a:pPr marR="0" algn="l">
              <a:lnSpc>
                <a:spcPct val="150000"/>
              </a:lnSpc>
              <a:spcBef>
                <a:spcPts val="0"/>
              </a:spcBef>
              <a:spcAft>
                <a:spcPts val="0"/>
              </a:spcAft>
            </a:pPr>
            <a:r>
              <a:rPr lang="en-US" sz="4800" dirty="0">
                <a:solidFill>
                  <a:srgbClr val="212121"/>
                </a:solidFill>
                <a:latin typeface="Glacial Indifference" panose="020B0604020202020204" charset="0"/>
              </a:rPr>
              <a:t>Send any additional questions or comments to </a:t>
            </a:r>
            <a:r>
              <a:rPr lang="en-US" sz="4800" dirty="0">
                <a:solidFill>
                  <a:srgbClr val="212121"/>
                </a:solidFill>
                <a:latin typeface="Glacial Indifference" panose="020B0604020202020204" charset="0"/>
                <a:hlinkClick r:id="rId2"/>
              </a:rPr>
              <a:t>gay.willis@dallas.gov</a:t>
            </a:r>
            <a:r>
              <a:rPr lang="en-US" sz="4800" dirty="0">
                <a:solidFill>
                  <a:srgbClr val="212121"/>
                </a:solidFill>
                <a:latin typeface="Glacial Indifference" panose="020B0604020202020204" charset="0"/>
              </a:rPr>
              <a:t> or district13@dallas.gov</a:t>
            </a:r>
            <a:endParaRPr lang="en-US" sz="4800" b="0" i="0" dirty="0">
              <a:solidFill>
                <a:srgbClr val="242424"/>
              </a:solidFill>
              <a:effectLst/>
              <a:latin typeface="Glacial Indifference" panose="020B0604020202020204" charset="0"/>
            </a:endParaRPr>
          </a:p>
        </p:txBody>
      </p:sp>
    </p:spTree>
    <p:extLst>
      <p:ext uri="{BB962C8B-B14F-4D97-AF65-F5344CB8AC3E}">
        <p14:creationId xmlns:p14="http://schemas.microsoft.com/office/powerpoint/2010/main" val="6006531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814742"/>
            <a:chOff x="0" y="0"/>
            <a:chExt cx="4816593" cy="477957"/>
          </a:xfrm>
        </p:grpSpPr>
        <p:sp>
          <p:nvSpPr>
            <p:cNvPr id="3" name="Freeform 3"/>
            <p:cNvSpPr/>
            <p:nvPr/>
          </p:nvSpPr>
          <p:spPr>
            <a:xfrm>
              <a:off x="0" y="0"/>
              <a:ext cx="4816592" cy="477957"/>
            </a:xfrm>
            <a:custGeom>
              <a:avLst/>
              <a:gdLst/>
              <a:ahLst/>
              <a:cxnLst/>
              <a:rect l="l" t="t" r="r" b="b"/>
              <a:pathLst>
                <a:path w="4816592" h="477957">
                  <a:moveTo>
                    <a:pt x="0" y="0"/>
                  </a:moveTo>
                  <a:lnTo>
                    <a:pt x="4816592" y="0"/>
                  </a:lnTo>
                  <a:lnTo>
                    <a:pt x="4816592" y="477957"/>
                  </a:lnTo>
                  <a:lnTo>
                    <a:pt x="0" y="477957"/>
                  </a:lnTo>
                  <a:close/>
                </a:path>
              </a:pathLst>
            </a:custGeom>
            <a:solidFill>
              <a:srgbClr val="1332A8"/>
            </a:solidFill>
          </p:spPr>
          <p:txBody>
            <a:bodyPr/>
            <a:lstStyle/>
            <a:p>
              <a:endParaRPr lang="en-US" dirty="0"/>
            </a:p>
          </p:txBody>
        </p:sp>
        <p:sp>
          <p:nvSpPr>
            <p:cNvPr id="4" name="TextBox 4"/>
            <p:cNvSpPr txBox="1"/>
            <p:nvPr/>
          </p:nvSpPr>
          <p:spPr>
            <a:xfrm>
              <a:off x="0" y="-38100"/>
              <a:ext cx="4816593" cy="516057"/>
            </a:xfrm>
            <a:prstGeom prst="rect">
              <a:avLst/>
            </a:prstGeom>
          </p:spPr>
          <p:txBody>
            <a:bodyPr lIns="50800" tIns="50800" rIns="50800" bIns="50800" rtlCol="0" anchor="ctr"/>
            <a:lstStyle/>
            <a:p>
              <a:pPr algn="ctr">
                <a:lnSpc>
                  <a:spcPts val="2659"/>
                </a:lnSpc>
                <a:spcBef>
                  <a:spcPct val="0"/>
                </a:spcBef>
              </a:pPr>
              <a:endParaRPr/>
            </a:p>
          </p:txBody>
        </p:sp>
      </p:grpSp>
      <p:sp>
        <p:nvSpPr>
          <p:cNvPr id="5" name="TextBox 5"/>
          <p:cNvSpPr txBox="1"/>
          <p:nvPr/>
        </p:nvSpPr>
        <p:spPr>
          <a:xfrm>
            <a:off x="210466" y="225583"/>
            <a:ext cx="17867068" cy="1434784"/>
          </a:xfrm>
          <a:prstGeom prst="rect">
            <a:avLst/>
          </a:prstGeom>
        </p:spPr>
        <p:txBody>
          <a:bodyPr lIns="0" tIns="0" rIns="0" bIns="0" rtlCol="0" anchor="t">
            <a:spAutoFit/>
          </a:bodyPr>
          <a:lstStyle/>
          <a:p>
            <a:pPr algn="ctr">
              <a:lnSpc>
                <a:spcPts val="11663"/>
              </a:lnSpc>
            </a:pPr>
            <a:r>
              <a:rPr lang="en-US" sz="8331" dirty="0">
                <a:solidFill>
                  <a:srgbClr val="FFFFFF"/>
                </a:solidFill>
                <a:latin typeface="Bebas Neue"/>
              </a:rPr>
              <a:t>Appendix</a:t>
            </a:r>
          </a:p>
        </p:txBody>
      </p:sp>
    </p:spTree>
    <p:extLst>
      <p:ext uri="{BB962C8B-B14F-4D97-AF65-F5344CB8AC3E}">
        <p14:creationId xmlns:p14="http://schemas.microsoft.com/office/powerpoint/2010/main" val="26096120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814742"/>
            <a:chOff x="0" y="0"/>
            <a:chExt cx="4816593" cy="477957"/>
          </a:xfrm>
        </p:grpSpPr>
        <p:sp>
          <p:nvSpPr>
            <p:cNvPr id="3" name="Freeform 3"/>
            <p:cNvSpPr/>
            <p:nvPr/>
          </p:nvSpPr>
          <p:spPr>
            <a:xfrm>
              <a:off x="0" y="0"/>
              <a:ext cx="4816592" cy="477957"/>
            </a:xfrm>
            <a:custGeom>
              <a:avLst/>
              <a:gdLst/>
              <a:ahLst/>
              <a:cxnLst/>
              <a:rect l="l" t="t" r="r" b="b"/>
              <a:pathLst>
                <a:path w="4816592" h="477957">
                  <a:moveTo>
                    <a:pt x="0" y="0"/>
                  </a:moveTo>
                  <a:lnTo>
                    <a:pt x="4816592" y="0"/>
                  </a:lnTo>
                  <a:lnTo>
                    <a:pt x="4816592" y="477957"/>
                  </a:lnTo>
                  <a:lnTo>
                    <a:pt x="0" y="477957"/>
                  </a:lnTo>
                  <a:close/>
                </a:path>
              </a:pathLst>
            </a:custGeom>
            <a:solidFill>
              <a:srgbClr val="1332A8"/>
            </a:solidFill>
          </p:spPr>
          <p:txBody>
            <a:bodyPr/>
            <a:lstStyle/>
            <a:p>
              <a:endParaRPr lang="en-US"/>
            </a:p>
          </p:txBody>
        </p:sp>
        <p:sp>
          <p:nvSpPr>
            <p:cNvPr id="4" name="TextBox 4"/>
            <p:cNvSpPr txBox="1"/>
            <p:nvPr/>
          </p:nvSpPr>
          <p:spPr>
            <a:xfrm>
              <a:off x="0" y="-38100"/>
              <a:ext cx="4816593" cy="516057"/>
            </a:xfrm>
            <a:prstGeom prst="rect">
              <a:avLst/>
            </a:prstGeom>
          </p:spPr>
          <p:txBody>
            <a:bodyPr lIns="50800" tIns="50800" rIns="50800" bIns="50800" rtlCol="0" anchor="ctr"/>
            <a:lstStyle/>
            <a:p>
              <a:pPr algn="ctr">
                <a:lnSpc>
                  <a:spcPts val="2659"/>
                </a:lnSpc>
                <a:spcBef>
                  <a:spcPct val="0"/>
                </a:spcBef>
              </a:pPr>
              <a:endParaRPr/>
            </a:p>
          </p:txBody>
        </p:sp>
      </p:grpSp>
      <p:sp>
        <p:nvSpPr>
          <p:cNvPr id="5" name="TextBox 5"/>
          <p:cNvSpPr txBox="1"/>
          <p:nvPr/>
        </p:nvSpPr>
        <p:spPr>
          <a:xfrm>
            <a:off x="210466" y="225583"/>
            <a:ext cx="17867068" cy="1434784"/>
          </a:xfrm>
          <a:prstGeom prst="rect">
            <a:avLst/>
          </a:prstGeom>
        </p:spPr>
        <p:txBody>
          <a:bodyPr lIns="0" tIns="0" rIns="0" bIns="0" rtlCol="0" anchor="t">
            <a:spAutoFit/>
          </a:bodyPr>
          <a:lstStyle/>
          <a:p>
            <a:pPr algn="ctr">
              <a:lnSpc>
                <a:spcPts val="11663"/>
              </a:lnSpc>
            </a:pPr>
            <a:r>
              <a:rPr lang="en-US" sz="8331" dirty="0">
                <a:solidFill>
                  <a:srgbClr val="FFFFFF"/>
                </a:solidFill>
                <a:latin typeface="Bebas Neue"/>
              </a:rPr>
              <a:t>Introductions</a:t>
            </a:r>
          </a:p>
        </p:txBody>
      </p:sp>
      <p:sp>
        <p:nvSpPr>
          <p:cNvPr id="9" name="TextBox 8">
            <a:extLst>
              <a:ext uri="{FF2B5EF4-FFF2-40B4-BE49-F238E27FC236}">
                <a16:creationId xmlns:a16="http://schemas.microsoft.com/office/drawing/2014/main" id="{39F71786-1CB2-B92B-BABB-BBC050B73874}"/>
              </a:ext>
            </a:extLst>
          </p:cNvPr>
          <p:cNvSpPr txBox="1"/>
          <p:nvPr/>
        </p:nvSpPr>
        <p:spPr>
          <a:xfrm>
            <a:off x="1143000" y="2040325"/>
            <a:ext cx="15087600" cy="7755969"/>
          </a:xfrm>
          <a:prstGeom prst="rect">
            <a:avLst/>
          </a:prstGeom>
          <a:noFill/>
        </p:spPr>
        <p:txBody>
          <a:bodyPr wrap="square" rtlCol="0">
            <a:spAutoFit/>
          </a:bodyPr>
          <a:lstStyle/>
          <a:p>
            <a:pPr marL="0" marR="0" algn="l">
              <a:lnSpc>
                <a:spcPct val="150000"/>
              </a:lnSpc>
              <a:spcBef>
                <a:spcPts val="0"/>
              </a:spcBef>
              <a:spcAft>
                <a:spcPts val="0"/>
              </a:spcAft>
            </a:pPr>
            <a:r>
              <a:rPr lang="en-US" sz="4000" b="0" i="0" dirty="0">
                <a:solidFill>
                  <a:srgbClr val="242424"/>
                </a:solidFill>
                <a:effectLst/>
                <a:latin typeface="Glacial Indifference" panose="020B0604020202020204" charset="0"/>
              </a:rPr>
              <a:t>Andrea Gilles, Interim Director, Planning &amp; Urban Design</a:t>
            </a:r>
          </a:p>
          <a:p>
            <a:pPr marL="0" marR="0" algn="l">
              <a:lnSpc>
                <a:spcPct val="150000"/>
              </a:lnSpc>
              <a:spcBef>
                <a:spcPts val="0"/>
              </a:spcBef>
              <a:spcAft>
                <a:spcPts val="0"/>
              </a:spcAft>
            </a:pPr>
            <a:r>
              <a:rPr lang="en-US" sz="4000" b="0" i="0" dirty="0">
                <a:solidFill>
                  <a:srgbClr val="242424"/>
                </a:solidFill>
                <a:effectLst/>
                <a:latin typeface="Glacial Indifference" panose="020B0604020202020204" charset="0"/>
              </a:rPr>
              <a:t>Larry Hall, City Plan Commissioner, District 13</a:t>
            </a:r>
          </a:p>
          <a:p>
            <a:pPr marL="0" marR="0" algn="l">
              <a:lnSpc>
                <a:spcPct val="150000"/>
              </a:lnSpc>
              <a:spcBef>
                <a:spcPts val="0"/>
              </a:spcBef>
              <a:spcAft>
                <a:spcPts val="0"/>
              </a:spcAft>
            </a:pPr>
            <a:r>
              <a:rPr lang="en-US" sz="4000" b="0" i="0" dirty="0">
                <a:solidFill>
                  <a:srgbClr val="212121"/>
                </a:solidFill>
                <a:effectLst/>
                <a:latin typeface="Glacial Indifference" panose="020B0604020202020204" charset="0"/>
              </a:rPr>
              <a:t>Michael Williams, Council Liaison &amp; Policy Advisor</a:t>
            </a:r>
            <a:endParaRPr lang="en-US" sz="4000" b="0" i="0" dirty="0">
              <a:solidFill>
                <a:srgbClr val="242424"/>
              </a:solidFill>
              <a:effectLst/>
              <a:latin typeface="Glacial Indifference" panose="020B0604020202020204" charset="0"/>
            </a:endParaRPr>
          </a:p>
          <a:p>
            <a:pPr marL="0" marR="0" algn="l">
              <a:lnSpc>
                <a:spcPct val="150000"/>
              </a:lnSpc>
              <a:spcBef>
                <a:spcPts val="0"/>
              </a:spcBef>
              <a:spcAft>
                <a:spcPts val="0"/>
              </a:spcAft>
            </a:pPr>
            <a:r>
              <a:rPr lang="en-US" sz="4000" b="0" i="0" dirty="0">
                <a:solidFill>
                  <a:srgbClr val="212121"/>
                </a:solidFill>
                <a:effectLst/>
                <a:latin typeface="Glacial Indifference" panose="020B0604020202020204" charset="0"/>
              </a:rPr>
              <a:t>Farrah Ali, Policy Analyst</a:t>
            </a:r>
            <a:endParaRPr lang="en-US" sz="4000" b="0" i="0" dirty="0">
              <a:solidFill>
                <a:srgbClr val="242424"/>
              </a:solidFill>
              <a:effectLst/>
              <a:latin typeface="Glacial Indifference" panose="020B0604020202020204" charset="0"/>
            </a:endParaRPr>
          </a:p>
          <a:p>
            <a:pPr marL="0" marR="0" algn="l">
              <a:lnSpc>
                <a:spcPct val="150000"/>
              </a:lnSpc>
              <a:spcBef>
                <a:spcPts val="0"/>
              </a:spcBef>
              <a:spcAft>
                <a:spcPts val="0"/>
              </a:spcAft>
            </a:pPr>
            <a:r>
              <a:rPr lang="en-US" sz="4000" b="0" i="0" dirty="0">
                <a:solidFill>
                  <a:srgbClr val="212121"/>
                </a:solidFill>
                <a:effectLst/>
                <a:latin typeface="Glacial Indifference" panose="020B0604020202020204" charset="0"/>
              </a:rPr>
              <a:t>Christopher Murray, Administrative Affairs</a:t>
            </a:r>
            <a:endParaRPr lang="en-US" sz="4000" b="0" i="0" dirty="0">
              <a:solidFill>
                <a:srgbClr val="242424"/>
              </a:solidFill>
              <a:effectLst/>
              <a:latin typeface="Glacial Indifference" panose="020B0604020202020204" charset="0"/>
            </a:endParaRPr>
          </a:p>
          <a:p>
            <a:pPr marL="0" marR="0" algn="l">
              <a:lnSpc>
                <a:spcPct val="150000"/>
              </a:lnSpc>
              <a:spcBef>
                <a:spcPts val="0"/>
              </a:spcBef>
              <a:spcAft>
                <a:spcPts val="0"/>
              </a:spcAft>
            </a:pPr>
            <a:r>
              <a:rPr lang="en-US" sz="4000" b="0" i="0" dirty="0">
                <a:solidFill>
                  <a:srgbClr val="212121"/>
                </a:solidFill>
                <a:effectLst/>
                <a:latin typeface="Glacial Indifference" panose="020B0604020202020204" charset="0"/>
              </a:rPr>
              <a:t>Robert Dozier, RAMROCK Real Estate</a:t>
            </a:r>
          </a:p>
          <a:p>
            <a:pPr marL="0" marR="0" algn="l">
              <a:lnSpc>
                <a:spcPct val="150000"/>
              </a:lnSpc>
              <a:spcBef>
                <a:spcPts val="0"/>
              </a:spcBef>
              <a:spcAft>
                <a:spcPts val="0"/>
              </a:spcAft>
            </a:pPr>
            <a:r>
              <a:rPr lang="en-US" sz="4000" dirty="0">
                <a:solidFill>
                  <a:srgbClr val="212121"/>
                </a:solidFill>
                <a:latin typeface="Glacial Indifference" panose="020B0604020202020204" charset="0"/>
              </a:rPr>
              <a:t>Gus Khankarli, Director of Transportation</a:t>
            </a:r>
          </a:p>
          <a:p>
            <a:pPr marL="0" marR="0" algn="l">
              <a:lnSpc>
                <a:spcPct val="150000"/>
              </a:lnSpc>
              <a:spcBef>
                <a:spcPts val="0"/>
              </a:spcBef>
              <a:spcAft>
                <a:spcPts val="0"/>
              </a:spcAft>
            </a:pPr>
            <a:r>
              <a:rPr lang="en-US" sz="4000" b="0" i="0" dirty="0">
                <a:solidFill>
                  <a:srgbClr val="212121"/>
                </a:solidFill>
                <a:effectLst/>
                <a:latin typeface="Glacial Indifference" panose="020B0604020202020204" charset="0"/>
              </a:rPr>
              <a:t>David Nevarez, Engineering Program Administrator </a:t>
            </a:r>
            <a:endParaRPr lang="en-US" sz="4000" b="0" i="0" dirty="0">
              <a:solidFill>
                <a:srgbClr val="242424"/>
              </a:solidFill>
              <a:effectLst/>
              <a:latin typeface="Glacial Indifference" panose="020B0604020202020204" charset="0"/>
            </a:endParaRPr>
          </a:p>
          <a:p>
            <a:pPr marL="0" marR="0" algn="l">
              <a:spcBef>
                <a:spcPts val="0"/>
              </a:spcBef>
              <a:spcAft>
                <a:spcPts val="0"/>
              </a:spcAft>
            </a:pPr>
            <a:r>
              <a:rPr lang="en-US" sz="1800" b="0" i="0" dirty="0">
                <a:solidFill>
                  <a:srgbClr val="242424"/>
                </a:solidFill>
                <a:effectLst/>
                <a:latin typeface="Aptos" panose="020B0004020202020204" pitchFamily="34" charset="0"/>
              </a:rPr>
              <a:t>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866636" y="3503682"/>
            <a:ext cx="7984478" cy="5687738"/>
          </a:xfrm>
          <a:custGeom>
            <a:avLst/>
            <a:gdLst/>
            <a:ahLst/>
            <a:cxnLst/>
            <a:rect l="l" t="t" r="r" b="b"/>
            <a:pathLst>
              <a:path w="7984478" h="5687738">
                <a:moveTo>
                  <a:pt x="0" y="0"/>
                </a:moveTo>
                <a:lnTo>
                  <a:pt x="7984478" y="0"/>
                </a:lnTo>
                <a:lnTo>
                  <a:pt x="7984478" y="5687738"/>
                </a:lnTo>
                <a:lnTo>
                  <a:pt x="0" y="5687738"/>
                </a:lnTo>
                <a:lnTo>
                  <a:pt x="0" y="0"/>
                </a:lnTo>
                <a:close/>
              </a:path>
            </a:pathLst>
          </a:custGeom>
          <a:blipFill>
            <a:blip r:embed="rId2"/>
            <a:stretch>
              <a:fillRect/>
            </a:stretch>
          </a:blipFill>
        </p:spPr>
      </p:sp>
      <p:sp>
        <p:nvSpPr>
          <p:cNvPr id="3" name="TextBox 3"/>
          <p:cNvSpPr txBox="1"/>
          <p:nvPr/>
        </p:nvSpPr>
        <p:spPr>
          <a:xfrm>
            <a:off x="914400" y="2961397"/>
            <a:ext cx="8388804" cy="6501780"/>
          </a:xfrm>
          <a:prstGeom prst="rect">
            <a:avLst/>
          </a:prstGeom>
        </p:spPr>
        <p:txBody>
          <a:bodyPr lIns="0" tIns="0" rIns="0" bIns="0" rtlCol="0" anchor="t">
            <a:spAutoFit/>
          </a:bodyPr>
          <a:lstStyle/>
          <a:p>
            <a:pPr algn="ctr">
              <a:lnSpc>
                <a:spcPts val="3919"/>
              </a:lnSpc>
              <a:spcBef>
                <a:spcPct val="0"/>
              </a:spcBef>
            </a:pPr>
            <a:r>
              <a:rPr lang="en-US" sz="3600" dirty="0">
                <a:solidFill>
                  <a:srgbClr val="000000"/>
                </a:solidFill>
                <a:latin typeface="Glacial Indifference"/>
              </a:rPr>
              <a:t>The Northwest Highway and Preston Road Area Plan focuses on revitalizing Preston Center into a vibrant mixed-use hub while safeguarding the adjacent neighborhoods. It addresses critical issues like traffic congestion, parking inadequacies, and the need for improved pedestrian and bicycle access. Key strategies include redeveloping the outdated parking structure into an underground garage topped with a park, enhancing green spaces, and fostering a pedestrian-friendly environment.</a:t>
            </a:r>
          </a:p>
        </p:txBody>
      </p:sp>
      <p:grpSp>
        <p:nvGrpSpPr>
          <p:cNvPr id="4" name="Group 4"/>
          <p:cNvGrpSpPr/>
          <p:nvPr/>
        </p:nvGrpSpPr>
        <p:grpSpPr>
          <a:xfrm>
            <a:off x="0" y="0"/>
            <a:ext cx="18288000" cy="1814742"/>
            <a:chOff x="0" y="0"/>
            <a:chExt cx="4816593" cy="477957"/>
          </a:xfrm>
        </p:grpSpPr>
        <p:sp>
          <p:nvSpPr>
            <p:cNvPr id="5" name="Freeform 5"/>
            <p:cNvSpPr/>
            <p:nvPr/>
          </p:nvSpPr>
          <p:spPr>
            <a:xfrm>
              <a:off x="0" y="0"/>
              <a:ext cx="4816592" cy="477957"/>
            </a:xfrm>
            <a:custGeom>
              <a:avLst/>
              <a:gdLst/>
              <a:ahLst/>
              <a:cxnLst/>
              <a:rect l="l" t="t" r="r" b="b"/>
              <a:pathLst>
                <a:path w="4816592" h="477957">
                  <a:moveTo>
                    <a:pt x="0" y="0"/>
                  </a:moveTo>
                  <a:lnTo>
                    <a:pt x="4816592" y="0"/>
                  </a:lnTo>
                  <a:lnTo>
                    <a:pt x="4816592" y="477957"/>
                  </a:lnTo>
                  <a:lnTo>
                    <a:pt x="0" y="477957"/>
                  </a:lnTo>
                  <a:close/>
                </a:path>
              </a:pathLst>
            </a:custGeom>
            <a:solidFill>
              <a:srgbClr val="1332A8"/>
            </a:solidFill>
          </p:spPr>
        </p:sp>
        <p:sp>
          <p:nvSpPr>
            <p:cNvPr id="6" name="TextBox 6"/>
            <p:cNvSpPr txBox="1"/>
            <p:nvPr/>
          </p:nvSpPr>
          <p:spPr>
            <a:xfrm>
              <a:off x="0" y="-38100"/>
              <a:ext cx="4816593" cy="516057"/>
            </a:xfrm>
            <a:prstGeom prst="rect">
              <a:avLst/>
            </a:prstGeom>
          </p:spPr>
          <p:txBody>
            <a:bodyPr lIns="50800" tIns="50800" rIns="50800" bIns="50800" rtlCol="0" anchor="ctr"/>
            <a:lstStyle/>
            <a:p>
              <a:pPr algn="ctr">
                <a:lnSpc>
                  <a:spcPts val="2659"/>
                </a:lnSpc>
                <a:spcBef>
                  <a:spcPct val="0"/>
                </a:spcBef>
              </a:pPr>
              <a:endParaRPr/>
            </a:p>
          </p:txBody>
        </p:sp>
      </p:grpSp>
      <p:sp>
        <p:nvSpPr>
          <p:cNvPr id="7" name="TextBox 7"/>
          <p:cNvSpPr txBox="1"/>
          <p:nvPr/>
        </p:nvSpPr>
        <p:spPr>
          <a:xfrm>
            <a:off x="210466" y="225583"/>
            <a:ext cx="17867068" cy="1434784"/>
          </a:xfrm>
          <a:prstGeom prst="rect">
            <a:avLst/>
          </a:prstGeom>
        </p:spPr>
        <p:txBody>
          <a:bodyPr lIns="0" tIns="0" rIns="0" bIns="0" rtlCol="0" anchor="t">
            <a:spAutoFit/>
          </a:bodyPr>
          <a:lstStyle/>
          <a:p>
            <a:pPr algn="ctr">
              <a:lnSpc>
                <a:spcPts val="11663"/>
              </a:lnSpc>
            </a:pPr>
            <a:r>
              <a:rPr lang="en-US" sz="8331" dirty="0">
                <a:solidFill>
                  <a:srgbClr val="FFFFFF"/>
                </a:solidFill>
                <a:latin typeface="Bebas Neue"/>
              </a:rPr>
              <a:t>Preferred vision for </a:t>
            </a:r>
            <a:r>
              <a:rPr lang="en-US" sz="8331" dirty="0" err="1">
                <a:solidFill>
                  <a:srgbClr val="FFFFFF"/>
                </a:solidFill>
                <a:latin typeface="Bebas Neue"/>
              </a:rPr>
              <a:t>preston</a:t>
            </a:r>
            <a:r>
              <a:rPr lang="en-US" sz="8331" dirty="0">
                <a:solidFill>
                  <a:srgbClr val="FFFFFF"/>
                </a:solidFill>
                <a:latin typeface="Bebas Neue"/>
              </a:rPr>
              <a:t> center</a:t>
            </a:r>
          </a:p>
        </p:txBody>
      </p:sp>
      <p:sp>
        <p:nvSpPr>
          <p:cNvPr id="8" name="TextBox 8"/>
          <p:cNvSpPr txBox="1"/>
          <p:nvPr/>
        </p:nvSpPr>
        <p:spPr>
          <a:xfrm>
            <a:off x="3733800" y="2064777"/>
            <a:ext cx="2168054" cy="896620"/>
          </a:xfrm>
          <a:prstGeom prst="rect">
            <a:avLst/>
          </a:prstGeom>
        </p:spPr>
        <p:txBody>
          <a:bodyPr lIns="0" tIns="0" rIns="0" bIns="0" rtlCol="0" anchor="t">
            <a:spAutoFit/>
          </a:bodyPr>
          <a:lstStyle/>
          <a:p>
            <a:pPr algn="ctr">
              <a:lnSpc>
                <a:spcPts val="7279"/>
              </a:lnSpc>
            </a:pPr>
            <a:r>
              <a:rPr lang="en-US" sz="5199" dirty="0">
                <a:solidFill>
                  <a:srgbClr val="0A3164"/>
                </a:solidFill>
                <a:latin typeface="Glacial Indifference Bold"/>
              </a:rPr>
              <a:t>VISION</a:t>
            </a:r>
          </a:p>
        </p:txBody>
      </p:sp>
    </p:spTree>
    <p:extLst>
      <p:ext uri="{BB962C8B-B14F-4D97-AF65-F5344CB8AC3E}">
        <p14:creationId xmlns:p14="http://schemas.microsoft.com/office/powerpoint/2010/main" val="2312275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814742"/>
            <a:chOff x="0" y="0"/>
            <a:chExt cx="4816593" cy="477957"/>
          </a:xfrm>
        </p:grpSpPr>
        <p:sp>
          <p:nvSpPr>
            <p:cNvPr id="3" name="Freeform 3"/>
            <p:cNvSpPr/>
            <p:nvPr/>
          </p:nvSpPr>
          <p:spPr>
            <a:xfrm>
              <a:off x="0" y="0"/>
              <a:ext cx="4816592" cy="477957"/>
            </a:xfrm>
            <a:custGeom>
              <a:avLst/>
              <a:gdLst/>
              <a:ahLst/>
              <a:cxnLst/>
              <a:rect l="l" t="t" r="r" b="b"/>
              <a:pathLst>
                <a:path w="4816592" h="477957">
                  <a:moveTo>
                    <a:pt x="0" y="0"/>
                  </a:moveTo>
                  <a:lnTo>
                    <a:pt x="4816592" y="0"/>
                  </a:lnTo>
                  <a:lnTo>
                    <a:pt x="4816592" y="477957"/>
                  </a:lnTo>
                  <a:lnTo>
                    <a:pt x="0" y="477957"/>
                  </a:lnTo>
                  <a:close/>
                </a:path>
              </a:pathLst>
            </a:custGeom>
            <a:solidFill>
              <a:srgbClr val="1332A8"/>
            </a:solidFill>
          </p:spPr>
        </p:sp>
        <p:sp>
          <p:nvSpPr>
            <p:cNvPr id="4" name="TextBox 4"/>
            <p:cNvSpPr txBox="1"/>
            <p:nvPr/>
          </p:nvSpPr>
          <p:spPr>
            <a:xfrm>
              <a:off x="0" y="-38100"/>
              <a:ext cx="4816593" cy="516057"/>
            </a:xfrm>
            <a:prstGeom prst="rect">
              <a:avLst/>
            </a:prstGeom>
          </p:spPr>
          <p:txBody>
            <a:bodyPr lIns="50800" tIns="50800" rIns="50800" bIns="50800" rtlCol="0" anchor="ctr"/>
            <a:lstStyle/>
            <a:p>
              <a:pPr algn="ctr">
                <a:lnSpc>
                  <a:spcPts val="2659"/>
                </a:lnSpc>
                <a:spcBef>
                  <a:spcPct val="0"/>
                </a:spcBef>
              </a:pPr>
              <a:endParaRPr/>
            </a:p>
          </p:txBody>
        </p:sp>
      </p:grpSp>
      <p:sp>
        <p:nvSpPr>
          <p:cNvPr id="6" name="TextBox 6"/>
          <p:cNvSpPr txBox="1"/>
          <p:nvPr/>
        </p:nvSpPr>
        <p:spPr>
          <a:xfrm>
            <a:off x="210466" y="225583"/>
            <a:ext cx="17867068" cy="1434784"/>
          </a:xfrm>
          <a:prstGeom prst="rect">
            <a:avLst/>
          </a:prstGeom>
        </p:spPr>
        <p:txBody>
          <a:bodyPr lIns="0" tIns="0" rIns="0" bIns="0" rtlCol="0" anchor="t">
            <a:spAutoFit/>
          </a:bodyPr>
          <a:lstStyle/>
          <a:p>
            <a:pPr algn="ctr">
              <a:lnSpc>
                <a:spcPts val="11663"/>
              </a:lnSpc>
            </a:pPr>
            <a:r>
              <a:rPr lang="en-US" sz="8331" dirty="0">
                <a:solidFill>
                  <a:srgbClr val="FFFFFF"/>
                </a:solidFill>
                <a:latin typeface="Bebas Neue"/>
              </a:rPr>
              <a:t>Preferred vision for </a:t>
            </a:r>
            <a:r>
              <a:rPr lang="en-US" sz="8331" dirty="0" err="1">
                <a:solidFill>
                  <a:srgbClr val="FFFFFF"/>
                </a:solidFill>
                <a:latin typeface="Bebas Neue"/>
              </a:rPr>
              <a:t>preston</a:t>
            </a:r>
            <a:r>
              <a:rPr lang="en-US" sz="8331" dirty="0">
                <a:solidFill>
                  <a:srgbClr val="FFFFFF"/>
                </a:solidFill>
                <a:latin typeface="Bebas Neue"/>
              </a:rPr>
              <a:t> center</a:t>
            </a:r>
          </a:p>
        </p:txBody>
      </p:sp>
      <p:sp>
        <p:nvSpPr>
          <p:cNvPr id="7" name="Freeform 7"/>
          <p:cNvSpPr/>
          <p:nvPr/>
        </p:nvSpPr>
        <p:spPr>
          <a:xfrm>
            <a:off x="7357635" y="6286500"/>
            <a:ext cx="3572725" cy="3595790"/>
          </a:xfrm>
          <a:custGeom>
            <a:avLst/>
            <a:gdLst/>
            <a:ahLst/>
            <a:cxnLst/>
            <a:rect l="l" t="t" r="r" b="b"/>
            <a:pathLst>
              <a:path w="5249125" h="5262150">
                <a:moveTo>
                  <a:pt x="0" y="0"/>
                </a:moveTo>
                <a:lnTo>
                  <a:pt x="5249125" y="0"/>
                </a:lnTo>
                <a:lnTo>
                  <a:pt x="5249125" y="5262150"/>
                </a:lnTo>
                <a:lnTo>
                  <a:pt x="0" y="5262150"/>
                </a:lnTo>
                <a:lnTo>
                  <a:pt x="0" y="0"/>
                </a:lnTo>
                <a:close/>
              </a:path>
            </a:pathLst>
          </a:custGeom>
          <a:blipFill>
            <a:blip r:embed="rId2"/>
            <a:stretch>
              <a:fillRect/>
            </a:stretch>
          </a:blipFill>
        </p:spPr>
        <p:txBody>
          <a:bodyPr/>
          <a:lstStyle/>
          <a:p>
            <a:endParaRPr lang="en-US" dirty="0"/>
          </a:p>
        </p:txBody>
      </p:sp>
      <p:sp>
        <p:nvSpPr>
          <p:cNvPr id="12" name="TextBox 11">
            <a:extLst>
              <a:ext uri="{FF2B5EF4-FFF2-40B4-BE49-F238E27FC236}">
                <a16:creationId xmlns:a16="http://schemas.microsoft.com/office/drawing/2014/main" id="{C81E030A-257B-603A-FA6A-7C8EC885A8A1}"/>
              </a:ext>
            </a:extLst>
          </p:cNvPr>
          <p:cNvSpPr txBox="1"/>
          <p:nvPr/>
        </p:nvSpPr>
        <p:spPr>
          <a:xfrm>
            <a:off x="1828800" y="2044306"/>
            <a:ext cx="15240000" cy="3170099"/>
          </a:xfrm>
          <a:prstGeom prst="rect">
            <a:avLst/>
          </a:prstGeom>
          <a:noFill/>
        </p:spPr>
        <p:txBody>
          <a:bodyPr wrap="square">
            <a:spAutoFit/>
          </a:bodyPr>
          <a:lstStyle/>
          <a:p>
            <a:r>
              <a:rPr lang="en-US" sz="4000" dirty="0">
                <a:latin typeface="Glacial Indifference" panose="020B0604020202020204" charset="0"/>
              </a:rPr>
              <a:t>The most critical element in the Preferred Vision for Preston Center is the redevelopment of the existing City-owned parking structure. It is totally unrealistic to expect 21st century mixed-use development to happen when the focal point of the entire neighborhood is an obsolete, 60-year old parking deck. </a:t>
            </a:r>
          </a:p>
        </p:txBody>
      </p:sp>
    </p:spTree>
    <p:extLst>
      <p:ext uri="{BB962C8B-B14F-4D97-AF65-F5344CB8AC3E}">
        <p14:creationId xmlns:p14="http://schemas.microsoft.com/office/powerpoint/2010/main" val="4006043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814742"/>
            <a:chOff x="0" y="0"/>
            <a:chExt cx="4816593" cy="477957"/>
          </a:xfrm>
        </p:grpSpPr>
        <p:sp>
          <p:nvSpPr>
            <p:cNvPr id="3" name="Freeform 3"/>
            <p:cNvSpPr/>
            <p:nvPr/>
          </p:nvSpPr>
          <p:spPr>
            <a:xfrm>
              <a:off x="0" y="0"/>
              <a:ext cx="4816592" cy="477957"/>
            </a:xfrm>
            <a:custGeom>
              <a:avLst/>
              <a:gdLst/>
              <a:ahLst/>
              <a:cxnLst/>
              <a:rect l="l" t="t" r="r" b="b"/>
              <a:pathLst>
                <a:path w="4816592" h="477957">
                  <a:moveTo>
                    <a:pt x="0" y="0"/>
                  </a:moveTo>
                  <a:lnTo>
                    <a:pt x="4816592" y="0"/>
                  </a:lnTo>
                  <a:lnTo>
                    <a:pt x="4816592" y="477957"/>
                  </a:lnTo>
                  <a:lnTo>
                    <a:pt x="0" y="477957"/>
                  </a:lnTo>
                  <a:close/>
                </a:path>
              </a:pathLst>
            </a:custGeom>
            <a:solidFill>
              <a:srgbClr val="1332A8"/>
            </a:solidFill>
          </p:spPr>
        </p:sp>
        <p:sp>
          <p:nvSpPr>
            <p:cNvPr id="4" name="TextBox 4"/>
            <p:cNvSpPr txBox="1"/>
            <p:nvPr/>
          </p:nvSpPr>
          <p:spPr>
            <a:xfrm>
              <a:off x="0" y="-38100"/>
              <a:ext cx="4816593" cy="516057"/>
            </a:xfrm>
            <a:prstGeom prst="rect">
              <a:avLst/>
            </a:prstGeom>
          </p:spPr>
          <p:txBody>
            <a:bodyPr lIns="50800" tIns="50800" rIns="50800" bIns="50800" rtlCol="0" anchor="ctr"/>
            <a:lstStyle/>
            <a:p>
              <a:pPr algn="ctr">
                <a:lnSpc>
                  <a:spcPts val="2659"/>
                </a:lnSpc>
                <a:spcBef>
                  <a:spcPct val="0"/>
                </a:spcBef>
              </a:pPr>
              <a:endParaRPr/>
            </a:p>
          </p:txBody>
        </p:sp>
      </p:grpSp>
      <p:sp>
        <p:nvSpPr>
          <p:cNvPr id="6" name="TextBox 6"/>
          <p:cNvSpPr txBox="1"/>
          <p:nvPr/>
        </p:nvSpPr>
        <p:spPr>
          <a:xfrm>
            <a:off x="210466" y="225583"/>
            <a:ext cx="17867068" cy="1434784"/>
          </a:xfrm>
          <a:prstGeom prst="rect">
            <a:avLst/>
          </a:prstGeom>
        </p:spPr>
        <p:txBody>
          <a:bodyPr lIns="0" tIns="0" rIns="0" bIns="0" rtlCol="0" anchor="t">
            <a:spAutoFit/>
          </a:bodyPr>
          <a:lstStyle/>
          <a:p>
            <a:pPr algn="ctr">
              <a:lnSpc>
                <a:spcPts val="11663"/>
              </a:lnSpc>
            </a:pPr>
            <a:r>
              <a:rPr lang="en-US" sz="8331" dirty="0">
                <a:solidFill>
                  <a:srgbClr val="FFFFFF"/>
                </a:solidFill>
                <a:latin typeface="Bebas Neue"/>
              </a:rPr>
              <a:t>Preferred vision for </a:t>
            </a:r>
            <a:r>
              <a:rPr lang="en-US" sz="8331" dirty="0" err="1">
                <a:solidFill>
                  <a:srgbClr val="FFFFFF"/>
                </a:solidFill>
                <a:latin typeface="Bebas Neue"/>
              </a:rPr>
              <a:t>preston</a:t>
            </a:r>
            <a:r>
              <a:rPr lang="en-US" sz="8331" dirty="0">
                <a:solidFill>
                  <a:srgbClr val="FFFFFF"/>
                </a:solidFill>
                <a:latin typeface="Bebas Neue"/>
              </a:rPr>
              <a:t> center</a:t>
            </a:r>
          </a:p>
        </p:txBody>
      </p:sp>
      <p:sp>
        <p:nvSpPr>
          <p:cNvPr id="7" name="Freeform 7"/>
          <p:cNvSpPr/>
          <p:nvPr/>
        </p:nvSpPr>
        <p:spPr>
          <a:xfrm>
            <a:off x="7357635" y="6465058"/>
            <a:ext cx="3572725" cy="3595790"/>
          </a:xfrm>
          <a:custGeom>
            <a:avLst/>
            <a:gdLst/>
            <a:ahLst/>
            <a:cxnLst/>
            <a:rect l="l" t="t" r="r" b="b"/>
            <a:pathLst>
              <a:path w="5249125" h="5262150">
                <a:moveTo>
                  <a:pt x="0" y="0"/>
                </a:moveTo>
                <a:lnTo>
                  <a:pt x="5249125" y="0"/>
                </a:lnTo>
                <a:lnTo>
                  <a:pt x="5249125" y="5262150"/>
                </a:lnTo>
                <a:lnTo>
                  <a:pt x="0" y="5262150"/>
                </a:lnTo>
                <a:lnTo>
                  <a:pt x="0" y="0"/>
                </a:lnTo>
                <a:close/>
              </a:path>
            </a:pathLst>
          </a:custGeom>
          <a:blipFill>
            <a:blip r:embed="rId2"/>
            <a:stretch>
              <a:fillRect/>
            </a:stretch>
          </a:blipFill>
        </p:spPr>
        <p:txBody>
          <a:bodyPr/>
          <a:lstStyle/>
          <a:p>
            <a:endParaRPr lang="en-US" dirty="0"/>
          </a:p>
        </p:txBody>
      </p:sp>
      <p:sp>
        <p:nvSpPr>
          <p:cNvPr id="12" name="TextBox 11">
            <a:extLst>
              <a:ext uri="{FF2B5EF4-FFF2-40B4-BE49-F238E27FC236}">
                <a16:creationId xmlns:a16="http://schemas.microsoft.com/office/drawing/2014/main" id="{C81E030A-257B-603A-FA6A-7C8EC885A8A1}"/>
              </a:ext>
            </a:extLst>
          </p:cNvPr>
          <p:cNvSpPr txBox="1"/>
          <p:nvPr/>
        </p:nvSpPr>
        <p:spPr>
          <a:xfrm>
            <a:off x="1828800" y="1858086"/>
            <a:ext cx="15240000" cy="4401205"/>
          </a:xfrm>
          <a:prstGeom prst="rect">
            <a:avLst/>
          </a:prstGeom>
          <a:noFill/>
        </p:spPr>
        <p:txBody>
          <a:bodyPr wrap="square">
            <a:spAutoFit/>
          </a:bodyPr>
          <a:lstStyle/>
          <a:p>
            <a:r>
              <a:rPr lang="en-US" sz="4000" dirty="0">
                <a:latin typeface="Glacial Indifference" panose="020B0604020202020204" charset="0"/>
              </a:rPr>
              <a:t>The ideal plan would be to build a new underground parking garage with increased capacity (potentially doubling the 800-space capacity of the current garage) and a new public park as a centerpiece for the neighborhood. This would permit the creation of additional street level parking and a very pedestrian friendly environment. In order to take full advantage of the opportunity to create a vibrant neighborhood around the park</a:t>
            </a:r>
          </a:p>
        </p:txBody>
      </p:sp>
    </p:spTree>
    <p:extLst>
      <p:ext uri="{BB962C8B-B14F-4D97-AF65-F5344CB8AC3E}">
        <p14:creationId xmlns:p14="http://schemas.microsoft.com/office/powerpoint/2010/main" val="12609437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0" y="0"/>
            <a:ext cx="18288000" cy="1814742"/>
            <a:chOff x="0" y="0"/>
            <a:chExt cx="4816593" cy="477957"/>
          </a:xfrm>
        </p:grpSpPr>
        <p:sp>
          <p:nvSpPr>
            <p:cNvPr id="5" name="Freeform 5"/>
            <p:cNvSpPr/>
            <p:nvPr/>
          </p:nvSpPr>
          <p:spPr>
            <a:xfrm>
              <a:off x="0" y="0"/>
              <a:ext cx="4816592" cy="477957"/>
            </a:xfrm>
            <a:custGeom>
              <a:avLst/>
              <a:gdLst/>
              <a:ahLst/>
              <a:cxnLst/>
              <a:rect l="l" t="t" r="r" b="b"/>
              <a:pathLst>
                <a:path w="4816592" h="477957">
                  <a:moveTo>
                    <a:pt x="0" y="0"/>
                  </a:moveTo>
                  <a:lnTo>
                    <a:pt x="4816592" y="0"/>
                  </a:lnTo>
                  <a:lnTo>
                    <a:pt x="4816592" y="477957"/>
                  </a:lnTo>
                  <a:lnTo>
                    <a:pt x="0" y="477957"/>
                  </a:lnTo>
                  <a:close/>
                </a:path>
              </a:pathLst>
            </a:custGeom>
            <a:solidFill>
              <a:srgbClr val="1332A8"/>
            </a:solidFill>
          </p:spPr>
        </p:sp>
        <p:sp>
          <p:nvSpPr>
            <p:cNvPr id="6" name="TextBox 6"/>
            <p:cNvSpPr txBox="1"/>
            <p:nvPr/>
          </p:nvSpPr>
          <p:spPr>
            <a:xfrm>
              <a:off x="0" y="-38100"/>
              <a:ext cx="4816593" cy="516057"/>
            </a:xfrm>
            <a:prstGeom prst="rect">
              <a:avLst/>
            </a:prstGeom>
          </p:spPr>
          <p:txBody>
            <a:bodyPr lIns="50800" tIns="50800" rIns="50800" bIns="50800" rtlCol="0" anchor="ctr"/>
            <a:lstStyle/>
            <a:p>
              <a:pPr algn="ctr">
                <a:lnSpc>
                  <a:spcPts val="2659"/>
                </a:lnSpc>
                <a:spcBef>
                  <a:spcPct val="0"/>
                </a:spcBef>
              </a:pPr>
              <a:endParaRPr/>
            </a:p>
          </p:txBody>
        </p:sp>
      </p:grpSp>
      <p:sp>
        <p:nvSpPr>
          <p:cNvPr id="7" name="TextBox 7"/>
          <p:cNvSpPr txBox="1"/>
          <p:nvPr/>
        </p:nvSpPr>
        <p:spPr>
          <a:xfrm>
            <a:off x="210466" y="225583"/>
            <a:ext cx="17867068" cy="1434784"/>
          </a:xfrm>
          <a:prstGeom prst="rect">
            <a:avLst/>
          </a:prstGeom>
        </p:spPr>
        <p:txBody>
          <a:bodyPr lIns="0" tIns="0" rIns="0" bIns="0" rtlCol="0" anchor="t">
            <a:spAutoFit/>
          </a:bodyPr>
          <a:lstStyle/>
          <a:p>
            <a:pPr algn="ctr">
              <a:lnSpc>
                <a:spcPts val="11663"/>
              </a:lnSpc>
            </a:pPr>
            <a:r>
              <a:rPr lang="en-US" sz="8331" dirty="0">
                <a:solidFill>
                  <a:srgbClr val="FFFFFF"/>
                </a:solidFill>
                <a:latin typeface="Bebas Neue"/>
              </a:rPr>
              <a:t>Preferred vision for </a:t>
            </a:r>
            <a:r>
              <a:rPr lang="en-US" sz="8331" dirty="0" err="1">
                <a:solidFill>
                  <a:srgbClr val="FFFFFF"/>
                </a:solidFill>
                <a:latin typeface="Bebas Neue"/>
              </a:rPr>
              <a:t>preston</a:t>
            </a:r>
            <a:r>
              <a:rPr lang="en-US" sz="8331" dirty="0">
                <a:solidFill>
                  <a:srgbClr val="FFFFFF"/>
                </a:solidFill>
                <a:latin typeface="Bebas Neue"/>
              </a:rPr>
              <a:t> center</a:t>
            </a:r>
          </a:p>
        </p:txBody>
      </p:sp>
      <p:sp>
        <p:nvSpPr>
          <p:cNvPr id="8" name="TextBox 7">
            <a:extLst>
              <a:ext uri="{FF2B5EF4-FFF2-40B4-BE49-F238E27FC236}">
                <a16:creationId xmlns:a16="http://schemas.microsoft.com/office/drawing/2014/main" id="{A57F2F72-4E69-CC5C-79F7-9810A4CBD28A}"/>
              </a:ext>
            </a:extLst>
          </p:cNvPr>
          <p:cNvSpPr txBox="1"/>
          <p:nvPr/>
        </p:nvSpPr>
        <p:spPr>
          <a:xfrm>
            <a:off x="2209801" y="2040325"/>
            <a:ext cx="13411200" cy="4401205"/>
          </a:xfrm>
          <a:prstGeom prst="rect">
            <a:avLst/>
          </a:prstGeom>
          <a:noFill/>
        </p:spPr>
        <p:txBody>
          <a:bodyPr wrap="square" rtlCol="0">
            <a:spAutoFit/>
          </a:bodyPr>
          <a:lstStyle/>
          <a:p>
            <a:r>
              <a:rPr lang="en-US" sz="4000" dirty="0">
                <a:latin typeface="Glacial Indifference" panose="020B0604020202020204" charset="0"/>
              </a:rPr>
              <a:t>The West Village area in Dallas is an example of the type of neighborhood envisioned here (but with significantly better access to public parking and much more green space). Based on the success of the initial, one-square-block development in West Village, the surrounding blocks have been developed in a similar format, with street level retail and restaurant spaces and compatible office projects. </a:t>
            </a:r>
          </a:p>
        </p:txBody>
      </p:sp>
      <p:sp>
        <p:nvSpPr>
          <p:cNvPr id="9" name="Freeform 3">
            <a:extLst>
              <a:ext uri="{FF2B5EF4-FFF2-40B4-BE49-F238E27FC236}">
                <a16:creationId xmlns:a16="http://schemas.microsoft.com/office/drawing/2014/main" id="{04044C9D-D076-6C29-4242-DCD43391CEB4}"/>
              </a:ext>
            </a:extLst>
          </p:cNvPr>
          <p:cNvSpPr/>
          <p:nvPr/>
        </p:nvSpPr>
        <p:spPr>
          <a:xfrm>
            <a:off x="5332862" y="6545401"/>
            <a:ext cx="5030338" cy="3516016"/>
          </a:xfrm>
          <a:custGeom>
            <a:avLst/>
            <a:gdLst/>
            <a:ahLst/>
            <a:cxnLst/>
            <a:rect l="l" t="t" r="r" b="b"/>
            <a:pathLst>
              <a:path w="13593533" h="3145932">
                <a:moveTo>
                  <a:pt x="0" y="0"/>
                </a:moveTo>
                <a:lnTo>
                  <a:pt x="13593534" y="0"/>
                </a:lnTo>
                <a:lnTo>
                  <a:pt x="13593534" y="3145932"/>
                </a:lnTo>
                <a:lnTo>
                  <a:pt x="0" y="3145932"/>
                </a:lnTo>
                <a:lnTo>
                  <a:pt x="0" y="0"/>
                </a:lnTo>
                <a:close/>
              </a:path>
            </a:pathLst>
          </a:custGeom>
          <a:blipFill>
            <a:blip r:embed="rId2"/>
            <a:stretch>
              <a:fillRect l="-171997" t="-6061" r="-68003" b="-20007"/>
            </a:stretch>
          </a:blipFill>
        </p:spPr>
        <p:txBody>
          <a:bodyPr/>
          <a:lstStyle/>
          <a:p>
            <a:endParaRPr lang="en-US" dirty="0"/>
          </a:p>
        </p:txBody>
      </p:sp>
    </p:spTree>
    <p:extLst>
      <p:ext uri="{BB962C8B-B14F-4D97-AF65-F5344CB8AC3E}">
        <p14:creationId xmlns:p14="http://schemas.microsoft.com/office/powerpoint/2010/main" val="2602657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5332862" y="6545401"/>
            <a:ext cx="5030338" cy="3516016"/>
          </a:xfrm>
          <a:custGeom>
            <a:avLst/>
            <a:gdLst/>
            <a:ahLst/>
            <a:cxnLst/>
            <a:rect l="l" t="t" r="r" b="b"/>
            <a:pathLst>
              <a:path w="13593533" h="3145932">
                <a:moveTo>
                  <a:pt x="0" y="0"/>
                </a:moveTo>
                <a:lnTo>
                  <a:pt x="13593534" y="0"/>
                </a:lnTo>
                <a:lnTo>
                  <a:pt x="13593534" y="3145932"/>
                </a:lnTo>
                <a:lnTo>
                  <a:pt x="0" y="3145932"/>
                </a:lnTo>
                <a:lnTo>
                  <a:pt x="0" y="0"/>
                </a:lnTo>
                <a:close/>
              </a:path>
            </a:pathLst>
          </a:custGeom>
          <a:blipFill>
            <a:blip r:embed="rId2"/>
            <a:stretch>
              <a:fillRect l="-171997" t="-6061" r="-68003" b="-20007"/>
            </a:stretch>
          </a:blipFill>
        </p:spPr>
        <p:txBody>
          <a:bodyPr/>
          <a:lstStyle/>
          <a:p>
            <a:endParaRPr lang="en-US" dirty="0"/>
          </a:p>
        </p:txBody>
      </p:sp>
      <p:grpSp>
        <p:nvGrpSpPr>
          <p:cNvPr id="4" name="Group 4"/>
          <p:cNvGrpSpPr/>
          <p:nvPr/>
        </p:nvGrpSpPr>
        <p:grpSpPr>
          <a:xfrm>
            <a:off x="0" y="0"/>
            <a:ext cx="18288000" cy="1814742"/>
            <a:chOff x="0" y="0"/>
            <a:chExt cx="4816593" cy="477957"/>
          </a:xfrm>
        </p:grpSpPr>
        <p:sp>
          <p:nvSpPr>
            <p:cNvPr id="5" name="Freeform 5"/>
            <p:cNvSpPr/>
            <p:nvPr/>
          </p:nvSpPr>
          <p:spPr>
            <a:xfrm>
              <a:off x="0" y="0"/>
              <a:ext cx="4816592" cy="477957"/>
            </a:xfrm>
            <a:custGeom>
              <a:avLst/>
              <a:gdLst/>
              <a:ahLst/>
              <a:cxnLst/>
              <a:rect l="l" t="t" r="r" b="b"/>
              <a:pathLst>
                <a:path w="4816592" h="477957">
                  <a:moveTo>
                    <a:pt x="0" y="0"/>
                  </a:moveTo>
                  <a:lnTo>
                    <a:pt x="4816592" y="0"/>
                  </a:lnTo>
                  <a:lnTo>
                    <a:pt x="4816592" y="477957"/>
                  </a:lnTo>
                  <a:lnTo>
                    <a:pt x="0" y="477957"/>
                  </a:lnTo>
                  <a:close/>
                </a:path>
              </a:pathLst>
            </a:custGeom>
            <a:solidFill>
              <a:srgbClr val="1332A8"/>
            </a:solidFill>
          </p:spPr>
        </p:sp>
        <p:sp>
          <p:nvSpPr>
            <p:cNvPr id="6" name="TextBox 6"/>
            <p:cNvSpPr txBox="1"/>
            <p:nvPr/>
          </p:nvSpPr>
          <p:spPr>
            <a:xfrm>
              <a:off x="0" y="-38100"/>
              <a:ext cx="4816593" cy="516057"/>
            </a:xfrm>
            <a:prstGeom prst="rect">
              <a:avLst/>
            </a:prstGeom>
          </p:spPr>
          <p:txBody>
            <a:bodyPr lIns="50800" tIns="50800" rIns="50800" bIns="50800" rtlCol="0" anchor="ctr"/>
            <a:lstStyle/>
            <a:p>
              <a:pPr algn="ctr">
                <a:lnSpc>
                  <a:spcPts val="2659"/>
                </a:lnSpc>
                <a:spcBef>
                  <a:spcPct val="0"/>
                </a:spcBef>
              </a:pPr>
              <a:endParaRPr/>
            </a:p>
          </p:txBody>
        </p:sp>
      </p:grpSp>
      <p:sp>
        <p:nvSpPr>
          <p:cNvPr id="7" name="TextBox 7"/>
          <p:cNvSpPr txBox="1"/>
          <p:nvPr/>
        </p:nvSpPr>
        <p:spPr>
          <a:xfrm>
            <a:off x="210466" y="225583"/>
            <a:ext cx="17867068" cy="1434784"/>
          </a:xfrm>
          <a:prstGeom prst="rect">
            <a:avLst/>
          </a:prstGeom>
        </p:spPr>
        <p:txBody>
          <a:bodyPr lIns="0" tIns="0" rIns="0" bIns="0" rtlCol="0" anchor="t">
            <a:spAutoFit/>
          </a:bodyPr>
          <a:lstStyle/>
          <a:p>
            <a:pPr algn="ctr">
              <a:lnSpc>
                <a:spcPts val="11663"/>
              </a:lnSpc>
            </a:pPr>
            <a:r>
              <a:rPr lang="en-US" sz="8331" dirty="0">
                <a:solidFill>
                  <a:srgbClr val="FFFFFF"/>
                </a:solidFill>
                <a:latin typeface="Bebas Neue"/>
              </a:rPr>
              <a:t>Preferred vision for </a:t>
            </a:r>
            <a:r>
              <a:rPr lang="en-US" sz="8331" dirty="0" err="1">
                <a:solidFill>
                  <a:srgbClr val="FFFFFF"/>
                </a:solidFill>
                <a:latin typeface="Bebas Neue"/>
              </a:rPr>
              <a:t>preston</a:t>
            </a:r>
            <a:r>
              <a:rPr lang="en-US" sz="8331" dirty="0">
                <a:solidFill>
                  <a:srgbClr val="FFFFFF"/>
                </a:solidFill>
                <a:latin typeface="Bebas Neue"/>
              </a:rPr>
              <a:t> center</a:t>
            </a:r>
          </a:p>
        </p:txBody>
      </p:sp>
      <p:sp>
        <p:nvSpPr>
          <p:cNvPr id="8" name="TextBox 7">
            <a:extLst>
              <a:ext uri="{FF2B5EF4-FFF2-40B4-BE49-F238E27FC236}">
                <a16:creationId xmlns:a16="http://schemas.microsoft.com/office/drawing/2014/main" id="{A57F2F72-4E69-CC5C-79F7-9810A4CBD28A}"/>
              </a:ext>
            </a:extLst>
          </p:cNvPr>
          <p:cNvSpPr txBox="1"/>
          <p:nvPr/>
        </p:nvSpPr>
        <p:spPr>
          <a:xfrm>
            <a:off x="2234821" y="2846571"/>
            <a:ext cx="13411200" cy="3170099"/>
          </a:xfrm>
          <a:prstGeom prst="rect">
            <a:avLst/>
          </a:prstGeom>
          <a:noFill/>
        </p:spPr>
        <p:txBody>
          <a:bodyPr wrap="square" rtlCol="0">
            <a:spAutoFit/>
          </a:bodyPr>
          <a:lstStyle/>
          <a:p>
            <a:r>
              <a:rPr lang="en-US" sz="4000" dirty="0">
                <a:latin typeface="Glacial Indifference" panose="020B0604020202020204" charset="0"/>
              </a:rPr>
              <a:t>It is reasonable to assume that a similar expansion would, over time, happen in Preston Center. Recognizing that not all developments will be mixed use, the ultimate build out would undoubtedly include additional residential, retail, office and hospitality.</a:t>
            </a:r>
          </a:p>
        </p:txBody>
      </p:sp>
    </p:spTree>
    <p:extLst>
      <p:ext uri="{BB962C8B-B14F-4D97-AF65-F5344CB8AC3E}">
        <p14:creationId xmlns:p14="http://schemas.microsoft.com/office/powerpoint/2010/main" val="9252372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814742"/>
            <a:chOff x="0" y="0"/>
            <a:chExt cx="4816593" cy="477957"/>
          </a:xfrm>
        </p:grpSpPr>
        <p:sp>
          <p:nvSpPr>
            <p:cNvPr id="3" name="Freeform 3"/>
            <p:cNvSpPr/>
            <p:nvPr/>
          </p:nvSpPr>
          <p:spPr>
            <a:xfrm>
              <a:off x="0" y="0"/>
              <a:ext cx="4816592" cy="477957"/>
            </a:xfrm>
            <a:custGeom>
              <a:avLst/>
              <a:gdLst/>
              <a:ahLst/>
              <a:cxnLst/>
              <a:rect l="l" t="t" r="r" b="b"/>
              <a:pathLst>
                <a:path w="4816592" h="477957">
                  <a:moveTo>
                    <a:pt x="0" y="0"/>
                  </a:moveTo>
                  <a:lnTo>
                    <a:pt x="4816592" y="0"/>
                  </a:lnTo>
                  <a:lnTo>
                    <a:pt x="4816592" y="477957"/>
                  </a:lnTo>
                  <a:lnTo>
                    <a:pt x="0" y="477957"/>
                  </a:lnTo>
                  <a:close/>
                </a:path>
              </a:pathLst>
            </a:custGeom>
            <a:solidFill>
              <a:srgbClr val="1332A8"/>
            </a:solidFill>
          </p:spPr>
        </p:sp>
        <p:sp>
          <p:nvSpPr>
            <p:cNvPr id="4" name="TextBox 4"/>
            <p:cNvSpPr txBox="1"/>
            <p:nvPr/>
          </p:nvSpPr>
          <p:spPr>
            <a:xfrm>
              <a:off x="0" y="-38100"/>
              <a:ext cx="4816593" cy="516057"/>
            </a:xfrm>
            <a:prstGeom prst="rect">
              <a:avLst/>
            </a:prstGeom>
          </p:spPr>
          <p:txBody>
            <a:bodyPr lIns="50800" tIns="50800" rIns="50800" bIns="50800" rtlCol="0" anchor="ctr"/>
            <a:lstStyle/>
            <a:p>
              <a:pPr algn="ctr">
                <a:lnSpc>
                  <a:spcPts val="2659"/>
                </a:lnSpc>
                <a:spcBef>
                  <a:spcPct val="0"/>
                </a:spcBef>
              </a:pPr>
              <a:endParaRPr/>
            </a:p>
          </p:txBody>
        </p:sp>
      </p:grpSp>
      <p:sp>
        <p:nvSpPr>
          <p:cNvPr id="5" name="TextBox 5"/>
          <p:cNvSpPr txBox="1"/>
          <p:nvPr/>
        </p:nvSpPr>
        <p:spPr>
          <a:xfrm>
            <a:off x="210466" y="225583"/>
            <a:ext cx="17867068" cy="1434784"/>
          </a:xfrm>
          <a:prstGeom prst="rect">
            <a:avLst/>
          </a:prstGeom>
        </p:spPr>
        <p:txBody>
          <a:bodyPr lIns="0" tIns="0" rIns="0" bIns="0" rtlCol="0" anchor="t">
            <a:spAutoFit/>
          </a:bodyPr>
          <a:lstStyle/>
          <a:p>
            <a:pPr algn="ctr">
              <a:lnSpc>
                <a:spcPts val="11663"/>
              </a:lnSpc>
            </a:pPr>
            <a:r>
              <a:rPr lang="en-US" sz="8331" dirty="0">
                <a:solidFill>
                  <a:srgbClr val="FFFFFF"/>
                </a:solidFill>
                <a:latin typeface="Bebas Neue"/>
              </a:rPr>
              <a:t>Preferred vision for </a:t>
            </a:r>
            <a:r>
              <a:rPr lang="en-US" sz="8331" dirty="0" err="1">
                <a:solidFill>
                  <a:srgbClr val="FFFFFF"/>
                </a:solidFill>
                <a:latin typeface="Bebas Neue"/>
              </a:rPr>
              <a:t>preston</a:t>
            </a:r>
            <a:r>
              <a:rPr lang="en-US" sz="8331" dirty="0">
                <a:solidFill>
                  <a:srgbClr val="FFFFFF"/>
                </a:solidFill>
                <a:latin typeface="Bebas Neue"/>
              </a:rPr>
              <a:t> center</a:t>
            </a:r>
          </a:p>
        </p:txBody>
      </p:sp>
      <p:sp>
        <p:nvSpPr>
          <p:cNvPr id="7" name="TextBox 7"/>
          <p:cNvSpPr txBox="1"/>
          <p:nvPr/>
        </p:nvSpPr>
        <p:spPr>
          <a:xfrm>
            <a:off x="2804762" y="4305300"/>
            <a:ext cx="13440476" cy="3693319"/>
          </a:xfrm>
          <a:prstGeom prst="rect">
            <a:avLst/>
          </a:prstGeom>
        </p:spPr>
        <p:txBody>
          <a:bodyPr wrap="square" lIns="0" tIns="0" rIns="0" bIns="0" rtlCol="0" anchor="t">
            <a:spAutoFit/>
          </a:bodyPr>
          <a:lstStyle/>
          <a:p>
            <a:pPr algn="ctr">
              <a:spcBef>
                <a:spcPct val="0"/>
              </a:spcBef>
            </a:pPr>
            <a:r>
              <a:rPr lang="en-US" sz="4800" dirty="0">
                <a:latin typeface="Glacial Indifference"/>
              </a:rPr>
              <a:t>In 2017, the </a:t>
            </a:r>
            <a:r>
              <a:rPr lang="en-US" sz="4800" dirty="0">
                <a:solidFill>
                  <a:srgbClr val="000000"/>
                </a:solidFill>
                <a:latin typeface="Glacial Indifference"/>
              </a:rPr>
              <a:t>City Council of Dallas adopted the Northwest Highway and Preston Road Area Plan as a </a:t>
            </a:r>
            <a:r>
              <a:rPr lang="en-US" sz="4800" dirty="0">
                <a:solidFill>
                  <a:srgbClr val="000000"/>
                </a:solidFill>
                <a:latin typeface="Glacial Indifference Bold"/>
              </a:rPr>
              <a:t>guide</a:t>
            </a:r>
            <a:r>
              <a:rPr lang="en-US" sz="4800" dirty="0">
                <a:solidFill>
                  <a:srgbClr val="000000"/>
                </a:solidFill>
                <a:latin typeface="Glacial Indifference"/>
              </a:rPr>
              <a:t> for future development, following collaborative efforts between local organizations, business owners, and area residents. </a:t>
            </a:r>
            <a:endParaRPr lang="en-US" sz="4800" strike="sngStrike" dirty="0">
              <a:solidFill>
                <a:srgbClr val="000000"/>
              </a:solidFill>
              <a:latin typeface="Glacial Indifference Bold"/>
            </a:endParaRPr>
          </a:p>
        </p:txBody>
      </p:sp>
      <p:sp>
        <p:nvSpPr>
          <p:cNvPr id="8" name="TextBox 8"/>
          <p:cNvSpPr txBox="1"/>
          <p:nvPr/>
        </p:nvSpPr>
        <p:spPr>
          <a:xfrm>
            <a:off x="3200400" y="3009900"/>
            <a:ext cx="12649200" cy="984244"/>
          </a:xfrm>
          <a:prstGeom prst="rect">
            <a:avLst/>
          </a:prstGeom>
        </p:spPr>
        <p:txBody>
          <a:bodyPr wrap="square" lIns="0" tIns="0" rIns="0" bIns="0" rtlCol="0" anchor="t">
            <a:spAutoFit/>
          </a:bodyPr>
          <a:lstStyle/>
          <a:p>
            <a:pPr algn="ctr">
              <a:lnSpc>
                <a:spcPts val="7279"/>
              </a:lnSpc>
            </a:pPr>
            <a:r>
              <a:rPr lang="en-US" sz="8800" dirty="0">
                <a:solidFill>
                  <a:srgbClr val="0A3164"/>
                </a:solidFill>
                <a:latin typeface="Glacial Indifference Bold"/>
              </a:rPr>
              <a:t>What is an Area Plan?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814742"/>
            <a:chOff x="0" y="0"/>
            <a:chExt cx="4816593" cy="477957"/>
          </a:xfrm>
        </p:grpSpPr>
        <p:sp>
          <p:nvSpPr>
            <p:cNvPr id="3" name="Freeform 3"/>
            <p:cNvSpPr/>
            <p:nvPr/>
          </p:nvSpPr>
          <p:spPr>
            <a:xfrm>
              <a:off x="0" y="0"/>
              <a:ext cx="4816592" cy="477957"/>
            </a:xfrm>
            <a:custGeom>
              <a:avLst/>
              <a:gdLst/>
              <a:ahLst/>
              <a:cxnLst/>
              <a:rect l="l" t="t" r="r" b="b"/>
              <a:pathLst>
                <a:path w="4816592" h="477957">
                  <a:moveTo>
                    <a:pt x="0" y="0"/>
                  </a:moveTo>
                  <a:lnTo>
                    <a:pt x="4816592" y="0"/>
                  </a:lnTo>
                  <a:lnTo>
                    <a:pt x="4816592" y="477957"/>
                  </a:lnTo>
                  <a:lnTo>
                    <a:pt x="0" y="477957"/>
                  </a:lnTo>
                  <a:close/>
                </a:path>
              </a:pathLst>
            </a:custGeom>
            <a:solidFill>
              <a:srgbClr val="1332A8"/>
            </a:solidFill>
          </p:spPr>
        </p:sp>
        <p:sp>
          <p:nvSpPr>
            <p:cNvPr id="4" name="TextBox 4"/>
            <p:cNvSpPr txBox="1"/>
            <p:nvPr/>
          </p:nvSpPr>
          <p:spPr>
            <a:xfrm>
              <a:off x="0" y="-38100"/>
              <a:ext cx="4816593" cy="516057"/>
            </a:xfrm>
            <a:prstGeom prst="rect">
              <a:avLst/>
            </a:prstGeom>
          </p:spPr>
          <p:txBody>
            <a:bodyPr lIns="50800" tIns="50800" rIns="50800" bIns="50800" rtlCol="0" anchor="ctr"/>
            <a:lstStyle/>
            <a:p>
              <a:pPr algn="ctr">
                <a:lnSpc>
                  <a:spcPts val="2659"/>
                </a:lnSpc>
                <a:spcBef>
                  <a:spcPct val="0"/>
                </a:spcBef>
              </a:pPr>
              <a:endParaRPr/>
            </a:p>
          </p:txBody>
        </p:sp>
      </p:grpSp>
      <p:sp>
        <p:nvSpPr>
          <p:cNvPr id="5" name="TextBox 5"/>
          <p:cNvSpPr txBox="1"/>
          <p:nvPr/>
        </p:nvSpPr>
        <p:spPr>
          <a:xfrm>
            <a:off x="210466" y="225583"/>
            <a:ext cx="17867068" cy="1434784"/>
          </a:xfrm>
          <a:prstGeom prst="rect">
            <a:avLst/>
          </a:prstGeom>
        </p:spPr>
        <p:txBody>
          <a:bodyPr lIns="0" tIns="0" rIns="0" bIns="0" rtlCol="0" anchor="t">
            <a:spAutoFit/>
          </a:bodyPr>
          <a:lstStyle/>
          <a:p>
            <a:pPr algn="ctr">
              <a:lnSpc>
                <a:spcPts val="11663"/>
              </a:lnSpc>
            </a:pPr>
            <a:r>
              <a:rPr lang="en-US" sz="8331" dirty="0">
                <a:solidFill>
                  <a:srgbClr val="FFFFFF"/>
                </a:solidFill>
                <a:latin typeface="Bebas Neue"/>
              </a:rPr>
              <a:t>Preferred vision for </a:t>
            </a:r>
            <a:r>
              <a:rPr lang="en-US" sz="8331" dirty="0" err="1">
                <a:solidFill>
                  <a:srgbClr val="FFFFFF"/>
                </a:solidFill>
                <a:latin typeface="Bebas Neue"/>
              </a:rPr>
              <a:t>preston</a:t>
            </a:r>
            <a:r>
              <a:rPr lang="en-US" sz="8331" dirty="0">
                <a:solidFill>
                  <a:srgbClr val="FFFFFF"/>
                </a:solidFill>
                <a:latin typeface="Bebas Neue"/>
              </a:rPr>
              <a:t> center</a:t>
            </a:r>
          </a:p>
        </p:txBody>
      </p:sp>
      <p:sp>
        <p:nvSpPr>
          <p:cNvPr id="6" name="Rectangle 5">
            <a:extLst>
              <a:ext uri="{FF2B5EF4-FFF2-40B4-BE49-F238E27FC236}">
                <a16:creationId xmlns:a16="http://schemas.microsoft.com/office/drawing/2014/main" id="{56A4D0FB-DEE8-476D-93A1-389554CF3126}"/>
              </a:ext>
            </a:extLst>
          </p:cNvPr>
          <p:cNvSpPr/>
          <p:nvPr/>
        </p:nvSpPr>
        <p:spPr>
          <a:xfrm>
            <a:off x="838198" y="2247900"/>
            <a:ext cx="16611600" cy="8171468"/>
          </a:xfrm>
          <a:prstGeom prst="rect">
            <a:avLst/>
          </a:prstGeom>
        </p:spPr>
        <p:txBody>
          <a:bodyPr wrap="square">
            <a:spAutoFit/>
          </a:bodyPr>
          <a:lstStyle/>
          <a:p>
            <a:pPr>
              <a:spcAft>
                <a:spcPts val="1800"/>
              </a:spcAft>
            </a:pPr>
            <a:r>
              <a:rPr lang="en-US" sz="4000" b="1" dirty="0">
                <a:latin typeface="Glacial Indifference" panose="020B0604020202020204" charset="0"/>
              </a:rPr>
              <a:t>What the Plan says:</a:t>
            </a:r>
            <a:endParaRPr lang="en-US" sz="4000" dirty="0">
              <a:latin typeface="Glacial Indifference" panose="020B0604020202020204" charset="0"/>
            </a:endParaRPr>
          </a:p>
          <a:p>
            <a:pPr marL="342900" indent="-342900">
              <a:spcAft>
                <a:spcPts val="1800"/>
              </a:spcAft>
              <a:buFont typeface="Arial" panose="020B0604020202020204" pitchFamily="34" charset="0"/>
              <a:buChar char="•"/>
            </a:pPr>
            <a:r>
              <a:rPr lang="en-US" sz="4000" dirty="0">
                <a:latin typeface="Glacial Indifference" panose="020B0604020202020204" charset="0"/>
              </a:rPr>
              <a:t>Bold vision to transform this area into a vibrant mixed-use community center, where people can live, work, shop and be entertained</a:t>
            </a:r>
          </a:p>
          <a:p>
            <a:pPr marL="342900" indent="-342900">
              <a:spcAft>
                <a:spcPts val="1800"/>
              </a:spcAft>
              <a:buFont typeface="Arial" panose="020B0604020202020204" pitchFamily="34" charset="0"/>
              <a:buChar char="•"/>
            </a:pPr>
            <a:r>
              <a:rPr lang="en-US" sz="4000" dirty="0">
                <a:latin typeface="Glacial Indifference" panose="020B0604020202020204" charset="0"/>
              </a:rPr>
              <a:t>Preferred Vision encourages the development of multi-story buildings that feature retail space on the ground floor and residential and/or office uses on the upper floors, particularly on the sites that surround the parking garage</a:t>
            </a:r>
          </a:p>
          <a:p>
            <a:pPr marL="342900" indent="-342900">
              <a:spcAft>
                <a:spcPts val="1800"/>
              </a:spcAft>
              <a:buFont typeface="Arial" panose="020B0604020202020204" pitchFamily="34" charset="0"/>
              <a:buChar char="•"/>
            </a:pPr>
            <a:r>
              <a:rPr lang="en-US" sz="4000" dirty="0">
                <a:latin typeface="Glacial Indifference" panose="020B0604020202020204" charset="0"/>
              </a:rPr>
              <a:t>Preston Center has very little green space, and the streetscape and lighting is not consistent. In contrast, the portion of Preston Center located in University Park (east of Preston Road) is under common ownership and has achieved a much more upscale and inviting environment.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814742"/>
            <a:chOff x="0" y="0"/>
            <a:chExt cx="4816593" cy="477957"/>
          </a:xfrm>
        </p:grpSpPr>
        <p:sp>
          <p:nvSpPr>
            <p:cNvPr id="3" name="Freeform 3"/>
            <p:cNvSpPr/>
            <p:nvPr/>
          </p:nvSpPr>
          <p:spPr>
            <a:xfrm>
              <a:off x="0" y="0"/>
              <a:ext cx="4816592" cy="477957"/>
            </a:xfrm>
            <a:custGeom>
              <a:avLst/>
              <a:gdLst/>
              <a:ahLst/>
              <a:cxnLst/>
              <a:rect l="l" t="t" r="r" b="b"/>
              <a:pathLst>
                <a:path w="4816592" h="477957">
                  <a:moveTo>
                    <a:pt x="0" y="0"/>
                  </a:moveTo>
                  <a:lnTo>
                    <a:pt x="4816592" y="0"/>
                  </a:lnTo>
                  <a:lnTo>
                    <a:pt x="4816592" y="477957"/>
                  </a:lnTo>
                  <a:lnTo>
                    <a:pt x="0" y="477957"/>
                  </a:lnTo>
                  <a:close/>
                </a:path>
              </a:pathLst>
            </a:custGeom>
            <a:solidFill>
              <a:srgbClr val="1332A8"/>
            </a:solidFill>
          </p:spPr>
        </p:sp>
        <p:sp>
          <p:nvSpPr>
            <p:cNvPr id="4" name="TextBox 4"/>
            <p:cNvSpPr txBox="1"/>
            <p:nvPr/>
          </p:nvSpPr>
          <p:spPr>
            <a:xfrm>
              <a:off x="0" y="-38100"/>
              <a:ext cx="4816593" cy="516057"/>
            </a:xfrm>
            <a:prstGeom prst="rect">
              <a:avLst/>
            </a:prstGeom>
          </p:spPr>
          <p:txBody>
            <a:bodyPr lIns="50800" tIns="50800" rIns="50800" bIns="50800" rtlCol="0" anchor="ctr"/>
            <a:lstStyle/>
            <a:p>
              <a:pPr algn="ctr">
                <a:lnSpc>
                  <a:spcPts val="2659"/>
                </a:lnSpc>
                <a:spcBef>
                  <a:spcPct val="0"/>
                </a:spcBef>
              </a:pPr>
              <a:endParaRPr/>
            </a:p>
          </p:txBody>
        </p:sp>
      </p:grpSp>
      <p:sp>
        <p:nvSpPr>
          <p:cNvPr id="5" name="TextBox 5"/>
          <p:cNvSpPr txBox="1"/>
          <p:nvPr/>
        </p:nvSpPr>
        <p:spPr>
          <a:xfrm>
            <a:off x="210466" y="225583"/>
            <a:ext cx="17867068" cy="1434784"/>
          </a:xfrm>
          <a:prstGeom prst="rect">
            <a:avLst/>
          </a:prstGeom>
        </p:spPr>
        <p:txBody>
          <a:bodyPr lIns="0" tIns="0" rIns="0" bIns="0" rtlCol="0" anchor="t">
            <a:spAutoFit/>
          </a:bodyPr>
          <a:lstStyle/>
          <a:p>
            <a:pPr algn="ctr">
              <a:lnSpc>
                <a:spcPts val="11663"/>
              </a:lnSpc>
            </a:pPr>
            <a:r>
              <a:rPr lang="en-US" sz="8331" dirty="0">
                <a:solidFill>
                  <a:srgbClr val="FFFFFF"/>
                </a:solidFill>
                <a:latin typeface="Bebas Neue"/>
              </a:rPr>
              <a:t>Preferred vision for </a:t>
            </a:r>
            <a:r>
              <a:rPr lang="en-US" sz="8331" dirty="0" err="1">
                <a:solidFill>
                  <a:srgbClr val="FFFFFF"/>
                </a:solidFill>
                <a:latin typeface="Bebas Neue"/>
              </a:rPr>
              <a:t>preston</a:t>
            </a:r>
            <a:r>
              <a:rPr lang="en-US" sz="8331" dirty="0">
                <a:solidFill>
                  <a:srgbClr val="FFFFFF"/>
                </a:solidFill>
                <a:latin typeface="Bebas Neue"/>
              </a:rPr>
              <a:t> center</a:t>
            </a:r>
          </a:p>
        </p:txBody>
      </p:sp>
      <p:sp>
        <p:nvSpPr>
          <p:cNvPr id="6" name="Rectangle 5">
            <a:extLst>
              <a:ext uri="{FF2B5EF4-FFF2-40B4-BE49-F238E27FC236}">
                <a16:creationId xmlns:a16="http://schemas.microsoft.com/office/drawing/2014/main" id="{56A4D0FB-DEE8-476D-93A1-389554CF3126}"/>
              </a:ext>
            </a:extLst>
          </p:cNvPr>
          <p:cNvSpPr/>
          <p:nvPr/>
        </p:nvSpPr>
        <p:spPr>
          <a:xfrm>
            <a:off x="838198" y="2247900"/>
            <a:ext cx="16611600" cy="7171194"/>
          </a:xfrm>
          <a:prstGeom prst="rect">
            <a:avLst/>
          </a:prstGeom>
        </p:spPr>
        <p:txBody>
          <a:bodyPr wrap="square">
            <a:spAutoFit/>
          </a:bodyPr>
          <a:lstStyle/>
          <a:p>
            <a:pPr>
              <a:spcAft>
                <a:spcPts val="1800"/>
              </a:spcAft>
            </a:pPr>
            <a:r>
              <a:rPr lang="en-US" sz="4000" b="1" dirty="0">
                <a:latin typeface="Glacial Indifference" panose="020B0604020202020204" charset="0"/>
              </a:rPr>
              <a:t>What the Plan says:</a:t>
            </a:r>
            <a:endParaRPr lang="en-US" sz="4000" dirty="0">
              <a:latin typeface="Glacial Indifference" panose="020B0604020202020204" charset="0"/>
            </a:endParaRPr>
          </a:p>
          <a:p>
            <a:pPr marL="342900" indent="-342900">
              <a:spcAft>
                <a:spcPts val="1800"/>
              </a:spcAft>
              <a:buFont typeface="Arial" panose="020B0604020202020204" pitchFamily="34" charset="0"/>
              <a:buChar char="•"/>
            </a:pPr>
            <a:r>
              <a:rPr lang="en-US" sz="4000" dirty="0">
                <a:latin typeface="Glacial Indifference" panose="020B0604020202020204" charset="0"/>
              </a:rPr>
              <a:t>Office space would have the greatest negative impact on traffic congestion;  residential development would have less impact on traffic</a:t>
            </a:r>
          </a:p>
          <a:p>
            <a:pPr marL="342900" indent="-342900">
              <a:spcAft>
                <a:spcPts val="1800"/>
              </a:spcAft>
              <a:buFont typeface="Arial" panose="020B0604020202020204" pitchFamily="34" charset="0"/>
              <a:buChar char="•"/>
            </a:pPr>
            <a:r>
              <a:rPr lang="en-US" sz="4000" dirty="0">
                <a:latin typeface="Glacial Indifference" panose="020B0604020202020204" charset="0"/>
              </a:rPr>
              <a:t>Multi-family housing is critical for the creation of the type of mixed-use environment in the Preferred Vision</a:t>
            </a:r>
          </a:p>
          <a:p>
            <a:pPr marL="342900" indent="-342900">
              <a:spcAft>
                <a:spcPts val="1800"/>
              </a:spcAft>
              <a:buFont typeface="Arial" panose="020B0604020202020204" pitchFamily="34" charset="0"/>
              <a:buChar char="•"/>
            </a:pPr>
            <a:r>
              <a:rPr lang="en-US" sz="4000" dirty="0">
                <a:latin typeface="Glacial Indifference" panose="020B0604020202020204" charset="0"/>
              </a:rPr>
              <a:t>Potential for the creation of public-private partnerships to build/maintain a park and an underground parking garage</a:t>
            </a:r>
          </a:p>
          <a:p>
            <a:pPr marL="342900" indent="-342900">
              <a:spcAft>
                <a:spcPts val="1800"/>
              </a:spcAft>
              <a:buFont typeface="Arial" panose="020B0604020202020204" pitchFamily="34" charset="0"/>
              <a:buChar char="•"/>
            </a:pPr>
            <a:r>
              <a:rPr lang="en-US" sz="4000" dirty="0">
                <a:latin typeface="Glacial Indifference" panose="020B0604020202020204" charset="0"/>
              </a:rPr>
              <a:t>If public/private financing for the ideal solution cannot be identified within 24 months of the date of this report, an alternative plan to expand and upgrade the current garage should be pursued </a:t>
            </a:r>
          </a:p>
        </p:txBody>
      </p:sp>
    </p:spTree>
    <p:extLst>
      <p:ext uri="{BB962C8B-B14F-4D97-AF65-F5344CB8AC3E}">
        <p14:creationId xmlns:p14="http://schemas.microsoft.com/office/powerpoint/2010/main" val="17264687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814742"/>
            <a:chOff x="0" y="0"/>
            <a:chExt cx="4816593" cy="477957"/>
          </a:xfrm>
        </p:grpSpPr>
        <p:sp>
          <p:nvSpPr>
            <p:cNvPr id="3" name="Freeform 3"/>
            <p:cNvSpPr/>
            <p:nvPr/>
          </p:nvSpPr>
          <p:spPr>
            <a:xfrm>
              <a:off x="0" y="0"/>
              <a:ext cx="4816592" cy="477957"/>
            </a:xfrm>
            <a:custGeom>
              <a:avLst/>
              <a:gdLst/>
              <a:ahLst/>
              <a:cxnLst/>
              <a:rect l="l" t="t" r="r" b="b"/>
              <a:pathLst>
                <a:path w="4816592" h="477957">
                  <a:moveTo>
                    <a:pt x="0" y="0"/>
                  </a:moveTo>
                  <a:lnTo>
                    <a:pt x="4816592" y="0"/>
                  </a:lnTo>
                  <a:lnTo>
                    <a:pt x="4816592" y="477957"/>
                  </a:lnTo>
                  <a:lnTo>
                    <a:pt x="0" y="477957"/>
                  </a:lnTo>
                  <a:close/>
                </a:path>
              </a:pathLst>
            </a:custGeom>
            <a:solidFill>
              <a:srgbClr val="1332A8"/>
            </a:solidFill>
          </p:spPr>
        </p:sp>
        <p:sp>
          <p:nvSpPr>
            <p:cNvPr id="4" name="TextBox 4"/>
            <p:cNvSpPr txBox="1"/>
            <p:nvPr/>
          </p:nvSpPr>
          <p:spPr>
            <a:xfrm>
              <a:off x="0" y="-38100"/>
              <a:ext cx="4816593" cy="516057"/>
            </a:xfrm>
            <a:prstGeom prst="rect">
              <a:avLst/>
            </a:prstGeom>
          </p:spPr>
          <p:txBody>
            <a:bodyPr lIns="50800" tIns="50800" rIns="50800" bIns="50800" rtlCol="0" anchor="ctr"/>
            <a:lstStyle/>
            <a:p>
              <a:pPr algn="ctr">
                <a:lnSpc>
                  <a:spcPts val="2659"/>
                </a:lnSpc>
                <a:spcBef>
                  <a:spcPct val="0"/>
                </a:spcBef>
              </a:pPr>
              <a:endParaRPr/>
            </a:p>
          </p:txBody>
        </p:sp>
      </p:grpSp>
      <p:sp>
        <p:nvSpPr>
          <p:cNvPr id="5" name="TextBox 5"/>
          <p:cNvSpPr txBox="1"/>
          <p:nvPr/>
        </p:nvSpPr>
        <p:spPr>
          <a:xfrm>
            <a:off x="210466" y="225583"/>
            <a:ext cx="17867068" cy="1434784"/>
          </a:xfrm>
          <a:prstGeom prst="rect">
            <a:avLst/>
          </a:prstGeom>
        </p:spPr>
        <p:txBody>
          <a:bodyPr lIns="0" tIns="0" rIns="0" bIns="0" rtlCol="0" anchor="t">
            <a:spAutoFit/>
          </a:bodyPr>
          <a:lstStyle/>
          <a:p>
            <a:pPr algn="ctr">
              <a:lnSpc>
                <a:spcPts val="11663"/>
              </a:lnSpc>
            </a:pPr>
            <a:r>
              <a:rPr lang="en-US" sz="8331" dirty="0">
                <a:solidFill>
                  <a:srgbClr val="FFFFFF"/>
                </a:solidFill>
                <a:latin typeface="Bebas Neue"/>
              </a:rPr>
              <a:t>Preferred vision for </a:t>
            </a:r>
            <a:r>
              <a:rPr lang="en-US" sz="8331" dirty="0" err="1">
                <a:solidFill>
                  <a:srgbClr val="FFFFFF"/>
                </a:solidFill>
                <a:latin typeface="Bebas Neue"/>
              </a:rPr>
              <a:t>preston</a:t>
            </a:r>
            <a:r>
              <a:rPr lang="en-US" sz="8331" dirty="0">
                <a:solidFill>
                  <a:srgbClr val="FFFFFF"/>
                </a:solidFill>
                <a:latin typeface="Bebas Neue"/>
              </a:rPr>
              <a:t> center</a:t>
            </a:r>
          </a:p>
        </p:txBody>
      </p:sp>
      <p:sp>
        <p:nvSpPr>
          <p:cNvPr id="6" name="Rectangle 5">
            <a:extLst>
              <a:ext uri="{FF2B5EF4-FFF2-40B4-BE49-F238E27FC236}">
                <a16:creationId xmlns:a16="http://schemas.microsoft.com/office/drawing/2014/main" id="{56A4D0FB-DEE8-476D-93A1-389554CF3126}"/>
              </a:ext>
            </a:extLst>
          </p:cNvPr>
          <p:cNvSpPr/>
          <p:nvPr/>
        </p:nvSpPr>
        <p:spPr>
          <a:xfrm>
            <a:off x="838198" y="2247900"/>
            <a:ext cx="16611600" cy="4632037"/>
          </a:xfrm>
          <a:prstGeom prst="rect">
            <a:avLst/>
          </a:prstGeom>
        </p:spPr>
        <p:txBody>
          <a:bodyPr wrap="square">
            <a:spAutoFit/>
          </a:bodyPr>
          <a:lstStyle/>
          <a:p>
            <a:pPr>
              <a:spcAft>
                <a:spcPts val="1800"/>
              </a:spcAft>
            </a:pPr>
            <a:r>
              <a:rPr lang="en-US" sz="4000" b="1" dirty="0">
                <a:latin typeface="Glacial Indifference" panose="020B0604020202020204" charset="0"/>
              </a:rPr>
              <a:t>What the Plan says:</a:t>
            </a:r>
            <a:endParaRPr lang="en-US" sz="4000" dirty="0">
              <a:latin typeface="Glacial Indifference" panose="020B0604020202020204" charset="0"/>
            </a:endParaRPr>
          </a:p>
          <a:p>
            <a:pPr marL="342900" indent="-342900">
              <a:spcAft>
                <a:spcPts val="1800"/>
              </a:spcAft>
              <a:buFont typeface="Arial" panose="020B0604020202020204" pitchFamily="34" charset="0"/>
              <a:buChar char="•"/>
            </a:pPr>
            <a:r>
              <a:rPr lang="en-US" sz="4000" dirty="0">
                <a:latin typeface="Glacial Indifference" panose="020B0604020202020204" charset="0"/>
              </a:rPr>
              <a:t>The City of Dallas should support more density, building height, Floor to Area Ratios and other land use concessions through the zoning process to encourage property owners to develop residential projects where commercial office could be built now by right, without compromising proximity slope protections for surrounding neighborhoods and while traffic solutions for the area are being actively pursued.</a:t>
            </a:r>
          </a:p>
        </p:txBody>
      </p:sp>
    </p:spTree>
    <p:extLst>
      <p:ext uri="{BB962C8B-B14F-4D97-AF65-F5344CB8AC3E}">
        <p14:creationId xmlns:p14="http://schemas.microsoft.com/office/powerpoint/2010/main" val="3745109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814742"/>
            <a:chOff x="0" y="0"/>
            <a:chExt cx="4816593" cy="477957"/>
          </a:xfrm>
        </p:grpSpPr>
        <p:sp>
          <p:nvSpPr>
            <p:cNvPr id="3" name="Freeform 3"/>
            <p:cNvSpPr/>
            <p:nvPr/>
          </p:nvSpPr>
          <p:spPr>
            <a:xfrm>
              <a:off x="0" y="0"/>
              <a:ext cx="4816592" cy="477957"/>
            </a:xfrm>
            <a:custGeom>
              <a:avLst/>
              <a:gdLst/>
              <a:ahLst/>
              <a:cxnLst/>
              <a:rect l="l" t="t" r="r" b="b"/>
              <a:pathLst>
                <a:path w="4816592" h="477957">
                  <a:moveTo>
                    <a:pt x="0" y="0"/>
                  </a:moveTo>
                  <a:lnTo>
                    <a:pt x="4816592" y="0"/>
                  </a:lnTo>
                  <a:lnTo>
                    <a:pt x="4816592" y="477957"/>
                  </a:lnTo>
                  <a:lnTo>
                    <a:pt x="0" y="477957"/>
                  </a:lnTo>
                  <a:close/>
                </a:path>
              </a:pathLst>
            </a:custGeom>
            <a:solidFill>
              <a:srgbClr val="1332A8"/>
            </a:solidFill>
          </p:spPr>
          <p:txBody>
            <a:bodyPr/>
            <a:lstStyle/>
            <a:p>
              <a:endParaRPr lang="en-US"/>
            </a:p>
          </p:txBody>
        </p:sp>
        <p:sp>
          <p:nvSpPr>
            <p:cNvPr id="4" name="TextBox 4"/>
            <p:cNvSpPr txBox="1"/>
            <p:nvPr/>
          </p:nvSpPr>
          <p:spPr>
            <a:xfrm>
              <a:off x="0" y="-38100"/>
              <a:ext cx="4816593" cy="516057"/>
            </a:xfrm>
            <a:prstGeom prst="rect">
              <a:avLst/>
            </a:prstGeom>
          </p:spPr>
          <p:txBody>
            <a:bodyPr lIns="50800" tIns="50800" rIns="50800" bIns="50800" rtlCol="0" anchor="ctr"/>
            <a:lstStyle/>
            <a:p>
              <a:pPr algn="ctr">
                <a:lnSpc>
                  <a:spcPts val="2659"/>
                </a:lnSpc>
                <a:spcBef>
                  <a:spcPct val="0"/>
                </a:spcBef>
              </a:pPr>
              <a:endParaRPr/>
            </a:p>
          </p:txBody>
        </p:sp>
      </p:grpSp>
      <p:sp>
        <p:nvSpPr>
          <p:cNvPr id="5" name="TextBox 5"/>
          <p:cNvSpPr txBox="1"/>
          <p:nvPr/>
        </p:nvSpPr>
        <p:spPr>
          <a:xfrm>
            <a:off x="210466" y="225583"/>
            <a:ext cx="17867068" cy="1434784"/>
          </a:xfrm>
          <a:prstGeom prst="rect">
            <a:avLst/>
          </a:prstGeom>
        </p:spPr>
        <p:txBody>
          <a:bodyPr lIns="0" tIns="0" rIns="0" bIns="0" rtlCol="0" anchor="t">
            <a:spAutoFit/>
          </a:bodyPr>
          <a:lstStyle/>
          <a:p>
            <a:pPr algn="ctr">
              <a:lnSpc>
                <a:spcPts val="11663"/>
              </a:lnSpc>
            </a:pPr>
            <a:r>
              <a:rPr lang="en-US" sz="8331" dirty="0">
                <a:solidFill>
                  <a:srgbClr val="FFFFFF"/>
                </a:solidFill>
                <a:latin typeface="Bebas Neue"/>
              </a:rPr>
              <a:t>Traffic Study Update </a:t>
            </a:r>
          </a:p>
        </p:txBody>
      </p:sp>
      <p:sp>
        <p:nvSpPr>
          <p:cNvPr id="9" name="TextBox 8">
            <a:extLst>
              <a:ext uri="{FF2B5EF4-FFF2-40B4-BE49-F238E27FC236}">
                <a16:creationId xmlns:a16="http://schemas.microsoft.com/office/drawing/2014/main" id="{39F71786-1CB2-B92B-BABB-BBC050B73874}"/>
              </a:ext>
            </a:extLst>
          </p:cNvPr>
          <p:cNvSpPr txBox="1"/>
          <p:nvPr/>
        </p:nvSpPr>
        <p:spPr>
          <a:xfrm>
            <a:off x="1066800" y="2040325"/>
            <a:ext cx="15087600" cy="6658233"/>
          </a:xfrm>
          <a:prstGeom prst="rect">
            <a:avLst/>
          </a:prstGeom>
          <a:noFill/>
        </p:spPr>
        <p:txBody>
          <a:bodyPr wrap="square" rtlCol="0">
            <a:spAutoFit/>
          </a:bodyPr>
          <a:lstStyle/>
          <a:p>
            <a:pPr marL="0" marR="0" algn="l">
              <a:lnSpc>
                <a:spcPct val="150000"/>
              </a:lnSpc>
              <a:spcBef>
                <a:spcPts val="0"/>
              </a:spcBef>
              <a:spcAft>
                <a:spcPts val="0"/>
              </a:spcAft>
            </a:pPr>
            <a:r>
              <a:rPr lang="en-US" sz="3200" dirty="0">
                <a:latin typeface="Glacial Indifference" panose="020B0604020202020204" charset="0"/>
              </a:rPr>
              <a:t>T</a:t>
            </a:r>
            <a:r>
              <a:rPr lang="en-US" sz="3200" b="0" i="0" dirty="0">
                <a:effectLst/>
                <a:latin typeface="Glacial Indifference" panose="020B0604020202020204" charset="0"/>
              </a:rPr>
              <a:t>raffic data collection resumed after pre-COVID traffic levels returned</a:t>
            </a:r>
          </a:p>
          <a:p>
            <a:pPr>
              <a:lnSpc>
                <a:spcPct val="150000"/>
              </a:lnSpc>
            </a:pPr>
            <a:r>
              <a:rPr lang="en-US" sz="3200" b="0" i="0" dirty="0">
                <a:effectLst/>
                <a:latin typeface="Glacial Indifference" panose="020B0604020202020204" charset="0"/>
              </a:rPr>
              <a:t>NTTA Dallas North Tollway Corridor Study (Downtown Dallas to Grayson County)</a:t>
            </a:r>
          </a:p>
          <a:p>
            <a:pPr marL="914400" lvl="1" indent="-457200">
              <a:lnSpc>
                <a:spcPct val="150000"/>
              </a:lnSpc>
              <a:buFont typeface="Arial" panose="020B0604020202020204" pitchFamily="34" charset="0"/>
              <a:buChar char="•"/>
            </a:pPr>
            <a:r>
              <a:rPr lang="en-US" sz="3200" b="0" i="0" dirty="0">
                <a:effectLst/>
                <a:latin typeface="Glacial Indifference" panose="020B0604020202020204" charset="0"/>
              </a:rPr>
              <a:t>April 2024 - Intergovernmental Agency Meeting</a:t>
            </a:r>
          </a:p>
          <a:p>
            <a:pPr marL="0" marR="0" algn="l">
              <a:lnSpc>
                <a:spcPct val="150000"/>
              </a:lnSpc>
              <a:spcBef>
                <a:spcPts val="0"/>
              </a:spcBef>
              <a:spcAft>
                <a:spcPts val="0"/>
              </a:spcAft>
            </a:pPr>
            <a:r>
              <a:rPr lang="en-US" sz="3200" b="0" i="0" dirty="0">
                <a:effectLst/>
                <a:latin typeface="Glacial Indifference" panose="020B0604020202020204" charset="0"/>
              </a:rPr>
              <a:t>TXDOT Northwest Highway Corridor Study (Inwood to Hillcrest)</a:t>
            </a:r>
          </a:p>
          <a:p>
            <a:pPr marL="0" marR="0" algn="l">
              <a:lnSpc>
                <a:spcPct val="150000"/>
              </a:lnSpc>
              <a:spcBef>
                <a:spcPts val="0"/>
              </a:spcBef>
              <a:spcAft>
                <a:spcPts val="0"/>
              </a:spcAft>
            </a:pPr>
            <a:r>
              <a:rPr lang="en-US" sz="3200" dirty="0">
                <a:latin typeface="Glacial Indifference" panose="020B0604020202020204" charset="0"/>
              </a:rPr>
              <a:t>A</a:t>
            </a:r>
            <a:r>
              <a:rPr lang="en-US" sz="3200" b="0" i="0" dirty="0">
                <a:effectLst/>
                <a:latin typeface="Glacial Indifference" panose="020B0604020202020204" charset="0"/>
              </a:rPr>
              <a:t>waiting traffic data from NTXCOG</a:t>
            </a:r>
          </a:p>
          <a:p>
            <a:pPr marL="914400" lvl="1" indent="-457200">
              <a:lnSpc>
                <a:spcPct val="150000"/>
              </a:lnSpc>
              <a:buFont typeface="Arial" panose="020B0604020202020204" pitchFamily="34" charset="0"/>
              <a:buChar char="•"/>
            </a:pPr>
            <a:r>
              <a:rPr lang="en-US" sz="3200" b="0" i="0" dirty="0">
                <a:effectLst/>
                <a:latin typeface="Glacial Indifference" panose="020B0604020202020204" charset="0"/>
              </a:rPr>
              <a:t>Early Fall – Public Meeting</a:t>
            </a:r>
          </a:p>
          <a:p>
            <a:pPr marL="0" marR="0" algn="l">
              <a:lnSpc>
                <a:spcPct val="150000"/>
              </a:lnSpc>
              <a:spcBef>
                <a:spcPts val="0"/>
              </a:spcBef>
              <a:spcAft>
                <a:spcPts val="0"/>
              </a:spcAft>
            </a:pPr>
            <a:r>
              <a:rPr lang="en-US" sz="3200" b="0" i="0" dirty="0">
                <a:effectLst/>
                <a:latin typeface="Glacial Indifference" panose="020B0604020202020204" charset="0"/>
              </a:rPr>
              <a:t>Douglas Avenue </a:t>
            </a:r>
            <a:r>
              <a:rPr lang="en-US" sz="3200" dirty="0">
                <a:latin typeface="Glacial Indifference" panose="020B0604020202020204" charset="0"/>
              </a:rPr>
              <a:t>(</a:t>
            </a:r>
            <a:r>
              <a:rPr lang="en-US" sz="3200" b="0" i="0" dirty="0">
                <a:effectLst/>
                <a:latin typeface="Glacial Indifference" panose="020B0604020202020204" charset="0"/>
              </a:rPr>
              <a:t>NW Hwy to </a:t>
            </a:r>
            <a:r>
              <a:rPr lang="en-US" sz="3200" dirty="0">
                <a:latin typeface="Glacial Indifference" panose="020B0604020202020204" charset="0"/>
              </a:rPr>
              <a:t>Colgate</a:t>
            </a:r>
            <a:r>
              <a:rPr lang="en-US" sz="3200" b="0" i="0" dirty="0">
                <a:effectLst/>
                <a:latin typeface="Glacial Indifference" panose="020B0604020202020204" charset="0"/>
              </a:rPr>
              <a:t>)</a:t>
            </a:r>
          </a:p>
          <a:p>
            <a:pPr marL="914400" lvl="1" indent="-457200">
              <a:lnSpc>
                <a:spcPct val="150000"/>
              </a:lnSpc>
              <a:buFont typeface="Arial" panose="020B0604020202020204" pitchFamily="34" charset="0"/>
              <a:buChar char="•"/>
            </a:pPr>
            <a:r>
              <a:rPr lang="en-US" sz="3200" b="0" i="0" dirty="0">
                <a:effectLst/>
                <a:latin typeface="Glacial Indifference" panose="020B0604020202020204" charset="0"/>
              </a:rPr>
              <a:t>Design contract to be awarded by Council vote April 24</a:t>
            </a:r>
          </a:p>
          <a:p>
            <a:pPr marL="914400" lvl="1" indent="-457200">
              <a:lnSpc>
                <a:spcPct val="150000"/>
              </a:lnSpc>
              <a:buFont typeface="Arial" panose="020B0604020202020204" pitchFamily="34" charset="0"/>
              <a:buChar char="•"/>
            </a:pPr>
            <a:endParaRPr lang="en-US" sz="3200" b="0" i="0" dirty="0">
              <a:effectLst/>
              <a:latin typeface="Glacial Indifference" panose="020B0604020202020204" charset="0"/>
            </a:endParaRPr>
          </a:p>
        </p:txBody>
      </p:sp>
    </p:spTree>
    <p:extLst>
      <p:ext uri="{BB962C8B-B14F-4D97-AF65-F5344CB8AC3E}">
        <p14:creationId xmlns:p14="http://schemas.microsoft.com/office/powerpoint/2010/main" val="39623190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814742"/>
            <a:chOff x="0" y="0"/>
            <a:chExt cx="4816593" cy="477957"/>
          </a:xfrm>
        </p:grpSpPr>
        <p:sp>
          <p:nvSpPr>
            <p:cNvPr id="3" name="Freeform 3"/>
            <p:cNvSpPr/>
            <p:nvPr/>
          </p:nvSpPr>
          <p:spPr>
            <a:xfrm>
              <a:off x="0" y="0"/>
              <a:ext cx="4816592" cy="477957"/>
            </a:xfrm>
            <a:custGeom>
              <a:avLst/>
              <a:gdLst/>
              <a:ahLst/>
              <a:cxnLst/>
              <a:rect l="l" t="t" r="r" b="b"/>
              <a:pathLst>
                <a:path w="4816592" h="477957">
                  <a:moveTo>
                    <a:pt x="0" y="0"/>
                  </a:moveTo>
                  <a:lnTo>
                    <a:pt x="4816592" y="0"/>
                  </a:lnTo>
                  <a:lnTo>
                    <a:pt x="4816592" y="477957"/>
                  </a:lnTo>
                  <a:lnTo>
                    <a:pt x="0" y="477957"/>
                  </a:lnTo>
                  <a:close/>
                </a:path>
              </a:pathLst>
            </a:custGeom>
            <a:solidFill>
              <a:srgbClr val="1332A8"/>
            </a:solidFill>
          </p:spPr>
          <p:txBody>
            <a:bodyPr/>
            <a:lstStyle/>
            <a:p>
              <a:endParaRPr lang="en-US"/>
            </a:p>
          </p:txBody>
        </p:sp>
        <p:sp>
          <p:nvSpPr>
            <p:cNvPr id="4" name="TextBox 4"/>
            <p:cNvSpPr txBox="1"/>
            <p:nvPr/>
          </p:nvSpPr>
          <p:spPr>
            <a:xfrm>
              <a:off x="0" y="-38100"/>
              <a:ext cx="4816593" cy="516057"/>
            </a:xfrm>
            <a:prstGeom prst="rect">
              <a:avLst/>
            </a:prstGeom>
          </p:spPr>
          <p:txBody>
            <a:bodyPr lIns="50800" tIns="50800" rIns="50800" bIns="50800" rtlCol="0" anchor="ctr"/>
            <a:lstStyle/>
            <a:p>
              <a:pPr algn="ctr">
                <a:lnSpc>
                  <a:spcPts val="2659"/>
                </a:lnSpc>
                <a:spcBef>
                  <a:spcPct val="0"/>
                </a:spcBef>
              </a:pPr>
              <a:endParaRPr/>
            </a:p>
          </p:txBody>
        </p:sp>
      </p:grpSp>
      <p:sp>
        <p:nvSpPr>
          <p:cNvPr id="5" name="TextBox 5"/>
          <p:cNvSpPr txBox="1"/>
          <p:nvPr/>
        </p:nvSpPr>
        <p:spPr>
          <a:xfrm>
            <a:off x="210466" y="225583"/>
            <a:ext cx="17867068" cy="1434784"/>
          </a:xfrm>
          <a:prstGeom prst="rect">
            <a:avLst/>
          </a:prstGeom>
        </p:spPr>
        <p:txBody>
          <a:bodyPr lIns="0" tIns="0" rIns="0" bIns="0" rtlCol="0" anchor="t">
            <a:spAutoFit/>
          </a:bodyPr>
          <a:lstStyle/>
          <a:p>
            <a:pPr algn="ctr">
              <a:lnSpc>
                <a:spcPts val="11663"/>
              </a:lnSpc>
            </a:pPr>
            <a:r>
              <a:rPr lang="en-US" sz="8331" dirty="0">
                <a:solidFill>
                  <a:srgbClr val="FFFFFF"/>
                </a:solidFill>
                <a:latin typeface="Bebas Neue"/>
              </a:rPr>
              <a:t>Traffic Study Update </a:t>
            </a:r>
          </a:p>
        </p:txBody>
      </p:sp>
      <p:sp>
        <p:nvSpPr>
          <p:cNvPr id="9" name="TextBox 8">
            <a:extLst>
              <a:ext uri="{FF2B5EF4-FFF2-40B4-BE49-F238E27FC236}">
                <a16:creationId xmlns:a16="http://schemas.microsoft.com/office/drawing/2014/main" id="{39F71786-1CB2-B92B-BABB-BBC050B73874}"/>
              </a:ext>
            </a:extLst>
          </p:cNvPr>
          <p:cNvSpPr txBox="1"/>
          <p:nvPr/>
        </p:nvSpPr>
        <p:spPr>
          <a:xfrm>
            <a:off x="1066800" y="2040325"/>
            <a:ext cx="15087600" cy="5919569"/>
          </a:xfrm>
          <a:prstGeom prst="rect">
            <a:avLst/>
          </a:prstGeom>
          <a:noFill/>
        </p:spPr>
        <p:txBody>
          <a:bodyPr wrap="square" rtlCol="0">
            <a:spAutoFit/>
          </a:bodyPr>
          <a:lstStyle/>
          <a:p>
            <a:pPr marL="0" marR="0" algn="l">
              <a:lnSpc>
                <a:spcPct val="150000"/>
              </a:lnSpc>
              <a:spcBef>
                <a:spcPts val="0"/>
              </a:spcBef>
              <a:spcAft>
                <a:spcPts val="0"/>
              </a:spcAft>
            </a:pPr>
            <a:r>
              <a:rPr lang="en-US" sz="3200" b="0" i="0" dirty="0">
                <a:effectLst/>
                <a:latin typeface="Glacial Indifference" panose="020B0604020202020204" charset="0"/>
              </a:rPr>
              <a:t>TXDOT Northwest Highway to Walnut Hill Corridor Study</a:t>
            </a:r>
          </a:p>
          <a:p>
            <a:pPr marL="0" marR="0" algn="l">
              <a:lnSpc>
                <a:spcPct val="150000"/>
              </a:lnSpc>
              <a:spcBef>
                <a:spcPts val="0"/>
              </a:spcBef>
              <a:spcAft>
                <a:spcPts val="0"/>
              </a:spcAft>
            </a:pPr>
            <a:r>
              <a:rPr lang="en-US" sz="3200" dirty="0">
                <a:latin typeface="Glacial Indifference" panose="020B0604020202020204" charset="0"/>
              </a:rPr>
              <a:t>Roadway improvements</a:t>
            </a:r>
          </a:p>
          <a:p>
            <a:pPr marL="914400" lvl="1" indent="-457200">
              <a:lnSpc>
                <a:spcPct val="150000"/>
              </a:lnSpc>
              <a:buFont typeface="Arial" panose="020B0604020202020204" pitchFamily="34" charset="0"/>
              <a:buChar char="•"/>
            </a:pPr>
            <a:r>
              <a:rPr lang="en-US" sz="3200" dirty="0">
                <a:latin typeface="Glacial Indifference" panose="020B0604020202020204" charset="0"/>
              </a:rPr>
              <a:t>Traffic signal upgrades</a:t>
            </a:r>
          </a:p>
          <a:p>
            <a:pPr marL="914400" lvl="1" indent="-457200">
              <a:lnSpc>
                <a:spcPct val="150000"/>
              </a:lnSpc>
              <a:buFont typeface="Arial" panose="020B0604020202020204" pitchFamily="34" charset="0"/>
              <a:buChar char="•"/>
            </a:pPr>
            <a:r>
              <a:rPr lang="en-US" sz="3200" dirty="0">
                <a:latin typeface="Glacial Indifference" panose="020B0604020202020204" charset="0"/>
              </a:rPr>
              <a:t>Signage</a:t>
            </a:r>
          </a:p>
          <a:p>
            <a:pPr marL="914400" lvl="1" indent="-457200">
              <a:lnSpc>
                <a:spcPct val="150000"/>
              </a:lnSpc>
              <a:buFont typeface="Arial" panose="020B0604020202020204" pitchFamily="34" charset="0"/>
              <a:buChar char="•"/>
            </a:pPr>
            <a:r>
              <a:rPr lang="en-US" sz="3200" dirty="0">
                <a:latin typeface="Glacial Indifference" panose="020B0604020202020204" charset="0"/>
              </a:rPr>
              <a:t>Pavement markings</a:t>
            </a:r>
          </a:p>
          <a:p>
            <a:pPr marL="914400" lvl="1" indent="-457200">
              <a:lnSpc>
                <a:spcPct val="150000"/>
              </a:lnSpc>
              <a:buFont typeface="Arial" panose="020B0604020202020204" pitchFamily="34" charset="0"/>
              <a:buChar char="•"/>
            </a:pPr>
            <a:r>
              <a:rPr lang="en-US" sz="3200" dirty="0">
                <a:latin typeface="Glacial Indifference" panose="020B0604020202020204" charset="0"/>
              </a:rPr>
              <a:t>Pedestrian improvements</a:t>
            </a:r>
          </a:p>
          <a:p>
            <a:pPr marL="914400" lvl="1" indent="-457200">
              <a:lnSpc>
                <a:spcPct val="150000"/>
              </a:lnSpc>
              <a:buFont typeface="Arial" panose="020B0604020202020204" pitchFamily="34" charset="0"/>
              <a:buChar char="•"/>
            </a:pPr>
            <a:r>
              <a:rPr lang="en-US" sz="3200" dirty="0">
                <a:latin typeface="Glacial Indifference" panose="020B0604020202020204" charset="0"/>
              </a:rPr>
              <a:t>Sidewalks </a:t>
            </a:r>
            <a:endParaRPr lang="en-US" sz="3200" b="0" i="0" dirty="0">
              <a:effectLst/>
              <a:latin typeface="Glacial Indifference" panose="020B0604020202020204" charset="0"/>
            </a:endParaRPr>
          </a:p>
          <a:p>
            <a:pPr marL="914400" lvl="1" indent="-457200">
              <a:lnSpc>
                <a:spcPct val="150000"/>
              </a:lnSpc>
              <a:buFont typeface="Arial" panose="020B0604020202020204" pitchFamily="34" charset="0"/>
              <a:buChar char="•"/>
            </a:pPr>
            <a:endParaRPr lang="en-US" sz="3200" b="0" i="0" dirty="0">
              <a:effectLst/>
              <a:latin typeface="Glacial Indifference" panose="020B0604020202020204" charset="0"/>
            </a:endParaRPr>
          </a:p>
        </p:txBody>
      </p:sp>
    </p:spTree>
    <p:extLst>
      <p:ext uri="{BB962C8B-B14F-4D97-AF65-F5344CB8AC3E}">
        <p14:creationId xmlns:p14="http://schemas.microsoft.com/office/powerpoint/2010/main" val="32757459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814742"/>
            <a:chOff x="0" y="0"/>
            <a:chExt cx="4816593" cy="477957"/>
          </a:xfrm>
        </p:grpSpPr>
        <p:sp>
          <p:nvSpPr>
            <p:cNvPr id="3" name="Freeform 3"/>
            <p:cNvSpPr/>
            <p:nvPr/>
          </p:nvSpPr>
          <p:spPr>
            <a:xfrm>
              <a:off x="0" y="0"/>
              <a:ext cx="4816592" cy="477957"/>
            </a:xfrm>
            <a:custGeom>
              <a:avLst/>
              <a:gdLst/>
              <a:ahLst/>
              <a:cxnLst/>
              <a:rect l="l" t="t" r="r" b="b"/>
              <a:pathLst>
                <a:path w="4816592" h="477957">
                  <a:moveTo>
                    <a:pt x="0" y="0"/>
                  </a:moveTo>
                  <a:lnTo>
                    <a:pt x="4816592" y="0"/>
                  </a:lnTo>
                  <a:lnTo>
                    <a:pt x="4816592" y="477957"/>
                  </a:lnTo>
                  <a:lnTo>
                    <a:pt x="0" y="477957"/>
                  </a:lnTo>
                  <a:close/>
                </a:path>
              </a:pathLst>
            </a:custGeom>
            <a:solidFill>
              <a:srgbClr val="1332A8"/>
            </a:solidFill>
          </p:spPr>
          <p:txBody>
            <a:bodyPr/>
            <a:lstStyle/>
            <a:p>
              <a:endParaRPr lang="en-US"/>
            </a:p>
          </p:txBody>
        </p:sp>
        <p:sp>
          <p:nvSpPr>
            <p:cNvPr id="4" name="TextBox 4"/>
            <p:cNvSpPr txBox="1"/>
            <p:nvPr/>
          </p:nvSpPr>
          <p:spPr>
            <a:xfrm>
              <a:off x="0" y="-38100"/>
              <a:ext cx="4816593" cy="516057"/>
            </a:xfrm>
            <a:prstGeom prst="rect">
              <a:avLst/>
            </a:prstGeom>
          </p:spPr>
          <p:txBody>
            <a:bodyPr lIns="50800" tIns="50800" rIns="50800" bIns="50800" rtlCol="0" anchor="ctr"/>
            <a:lstStyle/>
            <a:p>
              <a:pPr algn="ctr">
                <a:lnSpc>
                  <a:spcPts val="2659"/>
                </a:lnSpc>
                <a:spcBef>
                  <a:spcPct val="0"/>
                </a:spcBef>
              </a:pPr>
              <a:endParaRPr/>
            </a:p>
          </p:txBody>
        </p:sp>
      </p:grpSp>
      <p:sp>
        <p:nvSpPr>
          <p:cNvPr id="5" name="TextBox 5"/>
          <p:cNvSpPr txBox="1"/>
          <p:nvPr/>
        </p:nvSpPr>
        <p:spPr>
          <a:xfrm>
            <a:off x="210466" y="225583"/>
            <a:ext cx="17867068" cy="1445845"/>
          </a:xfrm>
          <a:prstGeom prst="rect">
            <a:avLst/>
          </a:prstGeom>
        </p:spPr>
        <p:txBody>
          <a:bodyPr lIns="0" tIns="0" rIns="0" bIns="0" rtlCol="0" anchor="t">
            <a:spAutoFit/>
          </a:bodyPr>
          <a:lstStyle/>
          <a:p>
            <a:pPr algn="ctr">
              <a:lnSpc>
                <a:spcPts val="11663"/>
              </a:lnSpc>
            </a:pPr>
            <a:r>
              <a:rPr lang="en-US" sz="8331" dirty="0">
                <a:solidFill>
                  <a:srgbClr val="FFFFFF"/>
                </a:solidFill>
                <a:latin typeface="Bebas Neue"/>
              </a:rPr>
              <a:t>Legal Zoning notification process</a:t>
            </a:r>
          </a:p>
        </p:txBody>
      </p:sp>
      <p:sp>
        <p:nvSpPr>
          <p:cNvPr id="7" name="TextBox 6">
            <a:extLst>
              <a:ext uri="{FF2B5EF4-FFF2-40B4-BE49-F238E27FC236}">
                <a16:creationId xmlns:a16="http://schemas.microsoft.com/office/drawing/2014/main" id="{6F9890B2-2744-7C5B-0446-2B8F59380945}"/>
              </a:ext>
            </a:extLst>
          </p:cNvPr>
          <p:cNvSpPr txBox="1"/>
          <p:nvPr/>
        </p:nvSpPr>
        <p:spPr>
          <a:xfrm>
            <a:off x="1295400" y="2217761"/>
            <a:ext cx="16459200" cy="6617196"/>
          </a:xfrm>
          <a:prstGeom prst="rect">
            <a:avLst/>
          </a:prstGeom>
          <a:noFill/>
        </p:spPr>
        <p:txBody>
          <a:bodyPr wrap="square" rtlCol="0">
            <a:spAutoFit/>
          </a:bodyPr>
          <a:lstStyle/>
          <a:p>
            <a:pPr>
              <a:lnSpc>
                <a:spcPct val="150000"/>
              </a:lnSpc>
            </a:pPr>
            <a:r>
              <a:rPr lang="en-US" sz="3200" dirty="0">
                <a:solidFill>
                  <a:srgbClr val="212121"/>
                </a:solidFill>
                <a:latin typeface="Glacial Indifference" panose="020B0604020202020204" charset="0"/>
              </a:rPr>
              <a:t>November 23, 2022</a:t>
            </a:r>
            <a:r>
              <a:rPr lang="en-US" sz="3200" b="0" i="0" dirty="0">
                <a:solidFill>
                  <a:srgbClr val="212121"/>
                </a:solidFill>
                <a:effectLst/>
                <a:latin typeface="Glacial Indifference" panose="020B0604020202020204" charset="0"/>
              </a:rPr>
              <a:t> - Zoning application submitted </a:t>
            </a:r>
          </a:p>
          <a:p>
            <a:pPr>
              <a:lnSpc>
                <a:spcPct val="150000"/>
              </a:lnSpc>
            </a:pPr>
            <a:r>
              <a:rPr lang="en-US" sz="3200" dirty="0">
                <a:solidFill>
                  <a:srgbClr val="212121"/>
                </a:solidFill>
                <a:latin typeface="Glacial Indifference" panose="020B0604020202020204" charset="0"/>
              </a:rPr>
              <a:t>Dallas Morning News advertisement  </a:t>
            </a:r>
          </a:p>
          <a:p>
            <a:pPr>
              <a:lnSpc>
                <a:spcPct val="150000"/>
              </a:lnSpc>
            </a:pPr>
            <a:r>
              <a:rPr lang="en-US" sz="3200" b="0" i="0" dirty="0">
                <a:solidFill>
                  <a:srgbClr val="212121"/>
                </a:solidFill>
                <a:effectLst/>
                <a:latin typeface="Glacial Indifference" panose="020B0604020202020204" charset="0"/>
              </a:rPr>
              <a:t>Rezoning signs </a:t>
            </a:r>
            <a:r>
              <a:rPr lang="en-US" sz="3200" dirty="0">
                <a:solidFill>
                  <a:srgbClr val="212121"/>
                </a:solidFill>
                <a:latin typeface="Glacial Indifference" panose="020B0604020202020204" charset="0"/>
              </a:rPr>
              <a:t>posted around perimeter/interior business window</a:t>
            </a:r>
            <a:r>
              <a:rPr lang="en-US" sz="3200" b="0" i="0" dirty="0">
                <a:solidFill>
                  <a:srgbClr val="212121"/>
                </a:solidFill>
                <a:effectLst/>
                <a:latin typeface="Glacial Indifference" panose="020B0604020202020204" charset="0"/>
              </a:rPr>
              <a:t> </a:t>
            </a:r>
          </a:p>
          <a:p>
            <a:pPr>
              <a:lnSpc>
                <a:spcPct val="150000"/>
              </a:lnSpc>
            </a:pPr>
            <a:r>
              <a:rPr lang="en-US" sz="3200" b="0" i="0" dirty="0">
                <a:solidFill>
                  <a:srgbClr val="212121"/>
                </a:solidFill>
                <a:effectLst/>
                <a:latin typeface="Glacial Indifference" panose="020B0604020202020204" charset="0"/>
              </a:rPr>
              <a:t>June 9, 202</a:t>
            </a:r>
            <a:r>
              <a:rPr lang="en-US" sz="3200" dirty="0">
                <a:solidFill>
                  <a:srgbClr val="212121"/>
                </a:solidFill>
                <a:latin typeface="Glacial Indifference" panose="020B0604020202020204" charset="0"/>
              </a:rPr>
              <a:t>3 </a:t>
            </a:r>
            <a:r>
              <a:rPr lang="en-US" sz="3200" b="1" dirty="0">
                <a:solidFill>
                  <a:srgbClr val="212121"/>
                </a:solidFill>
                <a:latin typeface="Glacial Indifference" panose="020B0604020202020204" charset="0"/>
              </a:rPr>
              <a:t> - </a:t>
            </a:r>
            <a:r>
              <a:rPr lang="en-US" sz="3200" dirty="0">
                <a:solidFill>
                  <a:srgbClr val="212121"/>
                </a:solidFill>
                <a:latin typeface="Glacial Indifference" panose="020B0604020202020204" charset="0"/>
              </a:rPr>
              <a:t>Zoning Review Team letter</a:t>
            </a:r>
          </a:p>
          <a:p>
            <a:pPr marL="1028700" lvl="1" indent="-571500">
              <a:lnSpc>
                <a:spcPct val="150000"/>
              </a:lnSpc>
              <a:buFont typeface="Arial" panose="020B0604020202020204" pitchFamily="34" charset="0"/>
              <a:buChar char="•"/>
            </a:pPr>
            <a:r>
              <a:rPr lang="en-US" sz="3200" b="0" i="0" dirty="0">
                <a:solidFill>
                  <a:srgbClr val="212121"/>
                </a:solidFill>
                <a:effectLst/>
                <a:latin typeface="Glacial Indifference" panose="020B0604020202020204" charset="0"/>
              </a:rPr>
              <a:t>Comments on proposed standards</a:t>
            </a:r>
          </a:p>
          <a:p>
            <a:pPr>
              <a:lnSpc>
                <a:spcPct val="150000"/>
              </a:lnSpc>
            </a:pPr>
            <a:r>
              <a:rPr lang="en-US" sz="3200" dirty="0">
                <a:solidFill>
                  <a:srgbClr val="212121"/>
                </a:solidFill>
                <a:latin typeface="Glacial Indifference" panose="020B0604020202020204" charset="0"/>
              </a:rPr>
              <a:t>January 26, 2024 Notification letters sent</a:t>
            </a:r>
          </a:p>
          <a:p>
            <a:pPr>
              <a:lnSpc>
                <a:spcPct val="150000"/>
              </a:lnSpc>
            </a:pPr>
            <a:r>
              <a:rPr lang="en-US" sz="3200" dirty="0">
                <a:solidFill>
                  <a:srgbClr val="212121"/>
                </a:solidFill>
                <a:latin typeface="Glacial Indifference" panose="020B0604020202020204" charset="0"/>
              </a:rPr>
              <a:t>March 7, 2024 – hearing scheduled, but placed under advisement until March 21, 2024</a:t>
            </a:r>
          </a:p>
          <a:p>
            <a:pPr marL="1028700" lvl="1" indent="-571500">
              <a:lnSpc>
                <a:spcPct val="150000"/>
              </a:lnSpc>
              <a:buFont typeface="Arial" panose="020B0604020202020204" pitchFamily="34" charset="0"/>
              <a:buChar char="•"/>
            </a:pPr>
            <a:r>
              <a:rPr lang="en-US" sz="3200" dirty="0">
                <a:solidFill>
                  <a:srgbClr val="212121"/>
                </a:solidFill>
                <a:latin typeface="Glacial Indifference" panose="020B0604020202020204" charset="0"/>
              </a:rPr>
              <a:t>Minor typo – required second mailing of postcards </a:t>
            </a:r>
          </a:p>
          <a:p>
            <a:endParaRPr lang="en-US" sz="4000" dirty="0">
              <a:solidFill>
                <a:srgbClr val="212121"/>
              </a:solidFill>
              <a:latin typeface="Glacial Indifference" panose="020B0604020202020204" charset="0"/>
            </a:endParaRPr>
          </a:p>
        </p:txBody>
      </p:sp>
    </p:spTree>
    <p:extLst>
      <p:ext uri="{BB962C8B-B14F-4D97-AF65-F5344CB8AC3E}">
        <p14:creationId xmlns:p14="http://schemas.microsoft.com/office/powerpoint/2010/main" val="30679319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4D09C77B62E6B54D8A3E632BE8F1DC91" ma:contentTypeVersion="1" ma:contentTypeDescription="Upload an image." ma:contentTypeScope="" ma:versionID="57f563d400acd047cd7360434472d0ea">
  <xsd:schema xmlns:xsd="http://www.w3.org/2001/XMLSchema" xmlns:xs="http://www.w3.org/2001/XMLSchema" xmlns:p="http://schemas.microsoft.com/office/2006/metadata/properties" xmlns:ns1="http://schemas.microsoft.com/sharepoint/v3" xmlns:ns2="C191CE72-F97A-4920-B42B-03D41CE194E6" xmlns:ns3="http://schemas.microsoft.com/sharepoint/v3/fields" targetNamespace="http://schemas.microsoft.com/office/2006/metadata/properties" ma:root="true" ma:fieldsID="8e8547e9c6c545fa1fcb7a2928311218" ns1:_="" ns2:_="" ns3:_="">
    <xsd:import namespace="http://schemas.microsoft.com/sharepoint/v3"/>
    <xsd:import namespace="C191CE72-F97A-4920-B42B-03D41CE194E6"/>
    <xsd:import namespace="http://schemas.microsoft.com/sharepoint/v3/fields"/>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27" nillable="true" ma:displayName="Scheduling Start Date" ma:description="" ma:hidden="true" ma:internalName="PublishingStartDate">
      <xsd:simpleType>
        <xsd:restriction base="dms:Unknown"/>
      </xsd:simpleType>
    </xsd:element>
    <xsd:element name="PublishingExpirationDate" ma:index="28"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191CE72-F97A-4920-B42B-03D41CE194E6"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2"/>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ImageCreateDate xmlns="C191CE72-F97A-4920-B42B-03D41CE194E6" xsi:nil="true"/>
    <PublishingStartDate xmlns="http://schemas.microsoft.com/sharepoint/v3" xsi:nil="true"/>
    <wic_System_Copyright xmlns="http://schemas.microsoft.com/sharepoint/v3/fields" xsi:nil="true"/>
  </documentManagement>
</p:properties>
</file>

<file path=customXml/itemProps1.xml><?xml version="1.0" encoding="utf-8"?>
<ds:datastoreItem xmlns:ds="http://schemas.openxmlformats.org/officeDocument/2006/customXml" ds:itemID="{F1660916-2FDE-4FAB-BAC5-0B5FAED882F1}"/>
</file>

<file path=customXml/itemProps2.xml><?xml version="1.0" encoding="utf-8"?>
<ds:datastoreItem xmlns:ds="http://schemas.openxmlformats.org/officeDocument/2006/customXml" ds:itemID="{DC40903F-5B0E-4619-985C-C67841213802}"/>
</file>

<file path=customXml/itemProps3.xml><?xml version="1.0" encoding="utf-8"?>
<ds:datastoreItem xmlns:ds="http://schemas.openxmlformats.org/officeDocument/2006/customXml" ds:itemID="{FC059AF8-BA4A-4ADB-9BBC-7F7FE6632C05}"/>
</file>

<file path=docProps/app.xml><?xml version="1.0" encoding="utf-8"?>
<Properties xmlns="http://schemas.openxmlformats.org/officeDocument/2006/extended-properties" xmlns:vt="http://schemas.openxmlformats.org/officeDocument/2006/docPropsVTypes">
  <TotalTime>373</TotalTime>
  <Words>1029</Words>
  <Application>Microsoft Office PowerPoint</Application>
  <PresentationFormat>Custom</PresentationFormat>
  <Paragraphs>91</Paragraphs>
  <Slides>24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Glacial Indifference Bold</vt:lpstr>
      <vt:lpstr>Aptos</vt:lpstr>
      <vt:lpstr>Calibri</vt:lpstr>
      <vt:lpstr>Bebas Neue</vt:lpstr>
      <vt:lpstr>Bebas Neue Bold</vt:lpstr>
      <vt:lpstr>Glacial Indifference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Preston Center Presentation</dc:title>
  <dc:creator/>
  <cp:keywords/>
  <dc:description/>
  <cp:lastModifiedBy>Williams, Michael</cp:lastModifiedBy>
  <cp:revision>3</cp:revision>
  <cp:lastPrinted>2024-04-10T20:58:59Z</cp:lastPrinted>
  <dcterms:created xsi:type="dcterms:W3CDTF">2006-08-16T00:00:00Z</dcterms:created>
  <dcterms:modified xsi:type="dcterms:W3CDTF">2024-04-29T15:45:11Z</dcterms:modified>
  <dc:identifier>DAGAiN7BoQc</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0x0101009148F5A04DDD49CBA7127AADA5FB792B00AADE34325A8B49CDA8BB4DB53328F214004D09C77B62E6B54D8A3E632BE8F1DC91</vt:lpwstr>
  </property>
</Properties>
</file>