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306" r:id="rId4"/>
    <p:sldId id="257" r:id="rId5"/>
    <p:sldId id="305" r:id="rId6"/>
    <p:sldId id="260" r:id="rId7"/>
    <p:sldId id="261" r:id="rId8"/>
    <p:sldId id="285" r:id="rId9"/>
    <p:sldId id="308" r:id="rId10"/>
    <p:sldId id="30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8929" autoAdjust="0"/>
  </p:normalViewPr>
  <p:slideViewPr>
    <p:cSldViewPr>
      <p:cViewPr varScale="1">
        <p:scale>
          <a:sx n="102" d="100"/>
          <a:sy n="102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5AD5F-DB1E-42A0-96A5-C394A34D10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A569A97-489F-4FFD-A437-CAE626C95BE2}">
      <dgm:prSet phldrT="[Text]"/>
      <dgm:spPr/>
      <dgm:t>
        <a:bodyPr/>
        <a:lstStyle/>
        <a:p>
          <a:r>
            <a:rPr lang="en-US" dirty="0"/>
            <a:t>Initial Town Hall Meeting</a:t>
          </a:r>
        </a:p>
      </dgm:t>
    </dgm:pt>
    <dgm:pt modelId="{93279990-ADB1-460A-B32F-8530CD540352}" type="parTrans" cxnId="{19D3BDF7-4832-49BA-BEDC-6BE71D9CA06A}">
      <dgm:prSet/>
      <dgm:spPr/>
      <dgm:t>
        <a:bodyPr/>
        <a:lstStyle/>
        <a:p>
          <a:endParaRPr lang="en-US"/>
        </a:p>
      </dgm:t>
    </dgm:pt>
    <dgm:pt modelId="{4A1A17D1-5685-40D7-8556-F57CFC8D9C26}" type="sibTrans" cxnId="{19D3BDF7-4832-49BA-BEDC-6BE71D9CA06A}">
      <dgm:prSet/>
      <dgm:spPr/>
      <dgm:t>
        <a:bodyPr/>
        <a:lstStyle/>
        <a:p>
          <a:endParaRPr lang="en-US"/>
        </a:p>
      </dgm:t>
    </dgm:pt>
    <dgm:pt modelId="{186ADA13-1A13-4C05-A26E-FBA512AB3504}">
      <dgm:prSet phldrT="[Text]"/>
      <dgm:spPr/>
      <dgm:t>
        <a:bodyPr/>
        <a:lstStyle/>
        <a:p>
          <a:r>
            <a:rPr lang="en-US" dirty="0"/>
            <a:t>Establish Task Force and Define Scope</a:t>
          </a:r>
        </a:p>
      </dgm:t>
    </dgm:pt>
    <dgm:pt modelId="{1ADDB8BC-BBD0-468E-A6DA-9C43774573F0}" type="parTrans" cxnId="{C7FEA41A-9E55-449B-A853-14F23061C7F3}">
      <dgm:prSet/>
      <dgm:spPr/>
      <dgm:t>
        <a:bodyPr/>
        <a:lstStyle/>
        <a:p>
          <a:endParaRPr lang="en-US"/>
        </a:p>
      </dgm:t>
    </dgm:pt>
    <dgm:pt modelId="{1D6A5B55-F349-4F7C-ACE0-139AFF40AA39}" type="sibTrans" cxnId="{C7FEA41A-9E55-449B-A853-14F23061C7F3}">
      <dgm:prSet/>
      <dgm:spPr/>
      <dgm:t>
        <a:bodyPr/>
        <a:lstStyle/>
        <a:p>
          <a:endParaRPr lang="en-US"/>
        </a:p>
      </dgm:t>
    </dgm:pt>
    <dgm:pt modelId="{F23ACFC4-EF6C-4A02-B0A5-5331ACC34FF5}">
      <dgm:prSet phldrT="[Text]"/>
      <dgm:spPr/>
      <dgm:t>
        <a:bodyPr/>
        <a:lstStyle/>
        <a:p>
          <a:r>
            <a:rPr lang="en-US"/>
            <a:t>Hire Consultants</a:t>
          </a:r>
          <a:endParaRPr lang="en-US" dirty="0"/>
        </a:p>
      </dgm:t>
    </dgm:pt>
    <dgm:pt modelId="{75EA0F28-7A44-4B17-B453-F2D9038C2F24}" type="parTrans" cxnId="{02CB81FF-5470-4DAF-92E1-C95BB8E2C146}">
      <dgm:prSet/>
      <dgm:spPr/>
      <dgm:t>
        <a:bodyPr/>
        <a:lstStyle/>
        <a:p>
          <a:endParaRPr lang="en-US"/>
        </a:p>
      </dgm:t>
    </dgm:pt>
    <dgm:pt modelId="{352A956A-D42E-4A33-8871-8A5ED1236793}" type="sibTrans" cxnId="{02CB81FF-5470-4DAF-92E1-C95BB8E2C146}">
      <dgm:prSet/>
      <dgm:spPr/>
      <dgm:t>
        <a:bodyPr/>
        <a:lstStyle/>
        <a:p>
          <a:endParaRPr lang="en-US"/>
        </a:p>
      </dgm:t>
    </dgm:pt>
    <dgm:pt modelId="{1FF83047-EAA8-464A-80BE-E55DA7528CAE}">
      <dgm:prSet phldrT="[Text]"/>
      <dgm:spPr/>
      <dgm:t>
        <a:bodyPr/>
        <a:lstStyle/>
        <a:p>
          <a:r>
            <a:rPr lang="en-US" dirty="0"/>
            <a:t>Start the Planning</a:t>
          </a:r>
        </a:p>
      </dgm:t>
    </dgm:pt>
    <dgm:pt modelId="{989D393E-C0D8-4639-9988-8C5508824CB7}" type="parTrans" cxnId="{3C4B0449-D826-4553-94B2-029D7D4EA28F}">
      <dgm:prSet/>
      <dgm:spPr/>
      <dgm:t>
        <a:bodyPr/>
        <a:lstStyle/>
        <a:p>
          <a:endParaRPr lang="en-US"/>
        </a:p>
      </dgm:t>
    </dgm:pt>
    <dgm:pt modelId="{99E894FA-3283-427A-996C-A178A02B96B7}" type="sibTrans" cxnId="{3C4B0449-D826-4553-94B2-029D7D4EA28F}">
      <dgm:prSet/>
      <dgm:spPr/>
      <dgm:t>
        <a:bodyPr/>
        <a:lstStyle/>
        <a:p>
          <a:endParaRPr lang="en-US"/>
        </a:p>
      </dgm:t>
    </dgm:pt>
    <dgm:pt modelId="{34B079DB-DC04-4FFD-B49C-E77E2E99B1CF}" type="pres">
      <dgm:prSet presAssocID="{54D5AD5F-DB1E-42A0-96A5-C394A34D1067}" presName="Name0" presStyleCnt="0">
        <dgm:presLayoutVars>
          <dgm:dir/>
          <dgm:animLvl val="lvl"/>
          <dgm:resizeHandles val="exact"/>
        </dgm:presLayoutVars>
      </dgm:prSet>
      <dgm:spPr/>
    </dgm:pt>
    <dgm:pt modelId="{8F084B0B-A2E7-4DB7-B2CC-860B5061549D}" type="pres">
      <dgm:prSet presAssocID="{7A569A97-489F-4FFD-A437-CAE626C95BE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D82785C-BF31-49E3-A71B-792CE78CD6BB}" type="pres">
      <dgm:prSet presAssocID="{4A1A17D1-5685-40D7-8556-F57CFC8D9C26}" presName="parTxOnlySpace" presStyleCnt="0"/>
      <dgm:spPr/>
    </dgm:pt>
    <dgm:pt modelId="{E09D5533-0B4C-414E-BC8D-8EF24482FF82}" type="pres">
      <dgm:prSet presAssocID="{186ADA13-1A13-4C05-A26E-FBA512AB350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4AFEDE-A539-4DFC-AB06-823ADA31FC9A}" type="pres">
      <dgm:prSet presAssocID="{1D6A5B55-F349-4F7C-ACE0-139AFF40AA39}" presName="parTxOnlySpace" presStyleCnt="0"/>
      <dgm:spPr/>
    </dgm:pt>
    <dgm:pt modelId="{3C9A9409-C5C6-46A4-AA73-BA36BD777C19}" type="pres">
      <dgm:prSet presAssocID="{F23ACFC4-EF6C-4A02-B0A5-5331ACC34FF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C6A31B7-A431-4F04-B6A2-6B5E85114C4E}" type="pres">
      <dgm:prSet presAssocID="{352A956A-D42E-4A33-8871-8A5ED1236793}" presName="parTxOnlySpace" presStyleCnt="0"/>
      <dgm:spPr/>
    </dgm:pt>
    <dgm:pt modelId="{B88D1E6E-B7A7-4CC2-8DB5-13058B3D0E2F}" type="pres">
      <dgm:prSet presAssocID="{1FF83047-EAA8-464A-80BE-E55DA7528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9D3BDF7-4832-49BA-BEDC-6BE71D9CA06A}" srcId="{54D5AD5F-DB1E-42A0-96A5-C394A34D1067}" destId="{7A569A97-489F-4FFD-A437-CAE626C95BE2}" srcOrd="0" destOrd="0" parTransId="{93279990-ADB1-460A-B32F-8530CD540352}" sibTransId="{4A1A17D1-5685-40D7-8556-F57CFC8D9C26}"/>
    <dgm:cxn modelId="{237EE104-8BC2-4B5E-9ED6-76477829E191}" type="presOf" srcId="{7A569A97-489F-4FFD-A437-CAE626C95BE2}" destId="{8F084B0B-A2E7-4DB7-B2CC-860B5061549D}" srcOrd="0" destOrd="0" presId="urn:microsoft.com/office/officeart/2005/8/layout/chevron1"/>
    <dgm:cxn modelId="{13494812-BE5D-4024-A32C-7DBA15DCF37D}" type="presOf" srcId="{186ADA13-1A13-4C05-A26E-FBA512AB3504}" destId="{E09D5533-0B4C-414E-BC8D-8EF24482FF82}" srcOrd="0" destOrd="0" presId="urn:microsoft.com/office/officeart/2005/8/layout/chevron1"/>
    <dgm:cxn modelId="{93AEC143-D150-4796-9AB4-03D6E75143D0}" type="presOf" srcId="{1FF83047-EAA8-464A-80BE-E55DA7528CAE}" destId="{B88D1E6E-B7A7-4CC2-8DB5-13058B3D0E2F}" srcOrd="0" destOrd="0" presId="urn:microsoft.com/office/officeart/2005/8/layout/chevron1"/>
    <dgm:cxn modelId="{88B52D28-84FE-4A8A-8183-1E7122839B9D}" type="presOf" srcId="{54D5AD5F-DB1E-42A0-96A5-C394A34D1067}" destId="{34B079DB-DC04-4FFD-B49C-E77E2E99B1CF}" srcOrd="0" destOrd="0" presId="urn:microsoft.com/office/officeart/2005/8/layout/chevron1"/>
    <dgm:cxn modelId="{22D65956-B7B7-44E4-9B44-8B85251DB04B}" type="presOf" srcId="{F23ACFC4-EF6C-4A02-B0A5-5331ACC34FF5}" destId="{3C9A9409-C5C6-46A4-AA73-BA36BD777C19}" srcOrd="0" destOrd="0" presId="urn:microsoft.com/office/officeart/2005/8/layout/chevron1"/>
    <dgm:cxn modelId="{C7FEA41A-9E55-449B-A853-14F23061C7F3}" srcId="{54D5AD5F-DB1E-42A0-96A5-C394A34D1067}" destId="{186ADA13-1A13-4C05-A26E-FBA512AB3504}" srcOrd="1" destOrd="0" parTransId="{1ADDB8BC-BBD0-468E-A6DA-9C43774573F0}" sibTransId="{1D6A5B55-F349-4F7C-ACE0-139AFF40AA39}"/>
    <dgm:cxn modelId="{3C4B0449-D826-4553-94B2-029D7D4EA28F}" srcId="{54D5AD5F-DB1E-42A0-96A5-C394A34D1067}" destId="{1FF83047-EAA8-464A-80BE-E55DA7528CAE}" srcOrd="3" destOrd="0" parTransId="{989D393E-C0D8-4639-9988-8C5508824CB7}" sibTransId="{99E894FA-3283-427A-996C-A178A02B96B7}"/>
    <dgm:cxn modelId="{02CB81FF-5470-4DAF-92E1-C95BB8E2C146}" srcId="{54D5AD5F-DB1E-42A0-96A5-C394A34D1067}" destId="{F23ACFC4-EF6C-4A02-B0A5-5331ACC34FF5}" srcOrd="2" destOrd="0" parTransId="{75EA0F28-7A44-4B17-B453-F2D9038C2F24}" sibTransId="{352A956A-D42E-4A33-8871-8A5ED1236793}"/>
    <dgm:cxn modelId="{0A5BD4FD-6489-42B7-90A6-E14295AE1FE0}" type="presParOf" srcId="{34B079DB-DC04-4FFD-B49C-E77E2E99B1CF}" destId="{8F084B0B-A2E7-4DB7-B2CC-860B5061549D}" srcOrd="0" destOrd="0" presId="urn:microsoft.com/office/officeart/2005/8/layout/chevron1"/>
    <dgm:cxn modelId="{2E00D665-45DB-41B0-BBCB-3DBA5353D81A}" type="presParOf" srcId="{34B079DB-DC04-4FFD-B49C-E77E2E99B1CF}" destId="{4D82785C-BF31-49E3-A71B-792CE78CD6BB}" srcOrd="1" destOrd="0" presId="urn:microsoft.com/office/officeart/2005/8/layout/chevron1"/>
    <dgm:cxn modelId="{6CBFA666-AAA4-476F-A6D8-5FE0E3468E41}" type="presParOf" srcId="{34B079DB-DC04-4FFD-B49C-E77E2E99B1CF}" destId="{E09D5533-0B4C-414E-BC8D-8EF24482FF82}" srcOrd="2" destOrd="0" presId="urn:microsoft.com/office/officeart/2005/8/layout/chevron1"/>
    <dgm:cxn modelId="{98094A70-BF83-4B4E-8AC9-C68D688F7024}" type="presParOf" srcId="{34B079DB-DC04-4FFD-B49C-E77E2E99B1CF}" destId="{CC4AFEDE-A539-4DFC-AB06-823ADA31FC9A}" srcOrd="3" destOrd="0" presId="urn:microsoft.com/office/officeart/2005/8/layout/chevron1"/>
    <dgm:cxn modelId="{6639EF8D-4D80-4B5F-9152-3D36DD318120}" type="presParOf" srcId="{34B079DB-DC04-4FFD-B49C-E77E2E99B1CF}" destId="{3C9A9409-C5C6-46A4-AA73-BA36BD777C19}" srcOrd="4" destOrd="0" presId="urn:microsoft.com/office/officeart/2005/8/layout/chevron1"/>
    <dgm:cxn modelId="{C8EFA71E-5DB4-47E8-BDD3-17074E3C1C48}" type="presParOf" srcId="{34B079DB-DC04-4FFD-B49C-E77E2E99B1CF}" destId="{BC6A31B7-A431-4F04-B6A2-6B5E85114C4E}" srcOrd="5" destOrd="0" presId="urn:microsoft.com/office/officeart/2005/8/layout/chevron1"/>
    <dgm:cxn modelId="{42F75D88-CAA0-4B67-ACAD-CDF181916F64}" type="presParOf" srcId="{34B079DB-DC04-4FFD-B49C-E77E2E99B1CF}" destId="{B88D1E6E-B7A7-4CC2-8DB5-13058B3D0E2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84B0B-A2E7-4DB7-B2CC-860B5061549D}">
      <dsp:nvSpPr>
        <dsp:cNvPr id="0" name=""/>
        <dsp:cNvSpPr/>
      </dsp:nvSpPr>
      <dsp:spPr>
        <a:xfrm>
          <a:off x="3817" y="660469"/>
          <a:ext cx="2222152" cy="888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Initial Town Hall Meeting</a:t>
          </a:r>
        </a:p>
      </dsp:txBody>
      <dsp:txXfrm>
        <a:off x="448248" y="660469"/>
        <a:ext cx="1333291" cy="888861"/>
      </dsp:txXfrm>
    </dsp:sp>
    <dsp:sp modelId="{E09D5533-0B4C-414E-BC8D-8EF24482FF82}">
      <dsp:nvSpPr>
        <dsp:cNvPr id="0" name=""/>
        <dsp:cNvSpPr/>
      </dsp:nvSpPr>
      <dsp:spPr>
        <a:xfrm>
          <a:off x="2003754" y="660469"/>
          <a:ext cx="2222152" cy="888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Establish Task Force and Define Scope</a:t>
          </a:r>
        </a:p>
      </dsp:txBody>
      <dsp:txXfrm>
        <a:off x="2448185" y="660469"/>
        <a:ext cx="1333291" cy="888861"/>
      </dsp:txXfrm>
    </dsp:sp>
    <dsp:sp modelId="{3C9A9409-C5C6-46A4-AA73-BA36BD777C19}">
      <dsp:nvSpPr>
        <dsp:cNvPr id="0" name=""/>
        <dsp:cNvSpPr/>
      </dsp:nvSpPr>
      <dsp:spPr>
        <a:xfrm>
          <a:off x="4003692" y="660469"/>
          <a:ext cx="2222152" cy="888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Hire Consultants</a:t>
          </a:r>
          <a:endParaRPr lang="en-US" sz="1700" kern="1200" dirty="0"/>
        </a:p>
      </dsp:txBody>
      <dsp:txXfrm>
        <a:off x="4448123" y="660469"/>
        <a:ext cx="1333291" cy="888861"/>
      </dsp:txXfrm>
    </dsp:sp>
    <dsp:sp modelId="{B88D1E6E-B7A7-4CC2-8DB5-13058B3D0E2F}">
      <dsp:nvSpPr>
        <dsp:cNvPr id="0" name=""/>
        <dsp:cNvSpPr/>
      </dsp:nvSpPr>
      <dsp:spPr>
        <a:xfrm>
          <a:off x="6003629" y="660469"/>
          <a:ext cx="2222152" cy="8888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Start the Planning</a:t>
          </a:r>
        </a:p>
      </dsp:txBody>
      <dsp:txXfrm>
        <a:off x="6448060" y="660469"/>
        <a:ext cx="1333291" cy="88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6F3974C1-4C28-4222-878B-1F7AA744FC76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E4C82CDE-5FF3-4AE1-B882-E382EDB90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1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82CDE-5FF3-4AE1-B882-E382EDB90D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8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82CDE-5FF3-4AE1-B882-E382EDB90D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2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82CDE-5FF3-4AE1-B882-E382EDB90D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0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82CDE-5FF3-4AE1-B882-E382EDB90D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94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82CDE-5FF3-4AE1-B882-E382EDB90D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82CDE-5FF3-4AE1-B882-E382EDB90D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8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82CDE-5FF3-4AE1-B882-E382EDB90D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3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82CDE-5FF3-4AE1-B882-E382EDB90D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5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82CDE-5FF3-4AE1-B882-E382EDB90D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79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82CDE-5FF3-4AE1-B882-E382EDB90D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3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0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5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1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7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8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8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9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8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1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9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11/17/2016 - Urban Design Review Committee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4CA5A-F59E-4A82-B8A1-2FB9F7176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3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Urban Design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Preston Center Area Plan Overview</a:t>
            </a:r>
          </a:p>
        </p:txBody>
      </p:sp>
    </p:spTree>
    <p:extLst>
      <p:ext uri="{BB962C8B-B14F-4D97-AF65-F5344CB8AC3E}">
        <p14:creationId xmlns:p14="http://schemas.microsoft.com/office/powerpoint/2010/main" val="217006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Facilitated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Neighborhood Character</a:t>
            </a:r>
          </a:p>
          <a:p>
            <a:r>
              <a:rPr lang="en-US" dirty="0"/>
              <a:t>Physical Environment</a:t>
            </a:r>
          </a:p>
          <a:p>
            <a:r>
              <a:rPr lang="en-US" dirty="0"/>
              <a:t>Streetscapes</a:t>
            </a:r>
          </a:p>
          <a:p>
            <a:r>
              <a:rPr lang="en-US" dirty="0"/>
              <a:t>Parks and Open Space</a:t>
            </a:r>
          </a:p>
          <a:p>
            <a:r>
              <a:rPr lang="en-US" dirty="0"/>
              <a:t>Public Infrastructure</a:t>
            </a:r>
          </a:p>
          <a:p>
            <a:r>
              <a:rPr lang="en-US" dirty="0"/>
              <a:t>Education, Culture and Community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Economy</a:t>
            </a:r>
          </a:p>
          <a:p>
            <a:r>
              <a:rPr lang="en-US" dirty="0"/>
              <a:t>Sustainability</a:t>
            </a:r>
          </a:p>
          <a:p>
            <a:r>
              <a:rPr lang="en-US" dirty="0"/>
              <a:t>Health and Safety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Preston Center Area Plan Background</a:t>
            </a:r>
          </a:p>
          <a:p>
            <a:pPr lvl="1"/>
            <a:r>
              <a:rPr lang="en-US" dirty="0"/>
              <a:t>Consultants Role</a:t>
            </a:r>
          </a:p>
          <a:p>
            <a:pPr lvl="1"/>
            <a:r>
              <a:rPr lang="en-US" dirty="0"/>
              <a:t>Advisory Task Force (ATF) Plan</a:t>
            </a:r>
          </a:p>
          <a:p>
            <a:r>
              <a:rPr lang="en-US" dirty="0"/>
              <a:t>Facilitated Discussion on the Plan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1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Project Start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587875"/>
            <a:ext cx="2133600" cy="365125"/>
          </a:xfrm>
        </p:spPr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587875"/>
            <a:ext cx="2133600" cy="365125"/>
          </a:xfrm>
        </p:spPr>
        <p:txBody>
          <a:bodyPr/>
          <a:lstStyle/>
          <a:p>
            <a:fld id="{B0D4CA5A-F59E-4A82-B8A1-2FB9F7176ED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405798"/>
              </p:ext>
            </p:extLst>
          </p:nvPr>
        </p:nvGraphicFramePr>
        <p:xfrm>
          <a:off x="457200" y="2041525"/>
          <a:ext cx="8229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3565525"/>
            <a:ext cx="1522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October 2014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3565525"/>
            <a:ext cx="1309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March 2015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12626" y="3565525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June 2015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0" y="3565525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July 2015</a:t>
            </a:r>
          </a:p>
        </p:txBody>
      </p:sp>
    </p:spTree>
    <p:extLst>
      <p:ext uri="{BB962C8B-B14F-4D97-AF65-F5344CB8AC3E}">
        <p14:creationId xmlns:p14="http://schemas.microsoft.com/office/powerpoint/2010/main" val="154673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4445" r="20453" b="7083"/>
          <a:stretch/>
        </p:blipFill>
        <p:spPr bwMode="auto">
          <a:xfrm>
            <a:off x="961417" y="1171575"/>
            <a:ext cx="7344383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Background: Preston Center Plan Area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97090" y="6393180"/>
            <a:ext cx="922020" cy="16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9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Members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33400" y="1676396"/>
          <a:ext cx="8077200" cy="4572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Zone 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Zone 4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William Willingham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Patti Niles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Leland Burk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J. Steve Dawson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Bill Archer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Zone 5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Mark </a:t>
                      </a:r>
                      <a:r>
                        <a:rPr lang="en-US" sz="1600" u="none" strike="noStrike" dirty="0" err="1">
                          <a:effectLst/>
                        </a:rPr>
                        <a:t>Roppolo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Betsy Del Monte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Zone 2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Zone 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J. Baxter </a:t>
                      </a:r>
                      <a:r>
                        <a:rPr lang="en-US" sz="1600" u="none" strike="noStrike" dirty="0" err="1">
                          <a:effectLst/>
                        </a:rPr>
                        <a:t>Brinkmann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Maureen McCaffrey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Peter Kline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Zone 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Zone 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Laura Miller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Jay Grogan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Ashley Parks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62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Plan Area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 b="5248"/>
          <a:stretch/>
        </p:blipFill>
        <p:spPr bwMode="auto">
          <a:xfrm>
            <a:off x="0" y="1600200"/>
            <a:ext cx="9144000" cy="448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50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Plan Area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1" b="5958"/>
          <a:stretch/>
        </p:blipFill>
        <p:spPr bwMode="auto">
          <a:xfrm>
            <a:off x="1" y="1583986"/>
            <a:ext cx="9144000" cy="443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75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Consultant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Technical Expertise</a:t>
            </a:r>
          </a:p>
          <a:p>
            <a:pPr lvl="1"/>
            <a:r>
              <a:rPr lang="en-US" sz="3200" dirty="0"/>
              <a:t>Existing Conditions Analysis</a:t>
            </a:r>
          </a:p>
          <a:p>
            <a:pPr lvl="2"/>
            <a:r>
              <a:rPr lang="en-US" sz="2800" dirty="0"/>
              <a:t>Zoning</a:t>
            </a:r>
          </a:p>
          <a:p>
            <a:pPr lvl="2"/>
            <a:r>
              <a:rPr lang="en-US" sz="2800" dirty="0"/>
              <a:t>Development Patterns</a:t>
            </a:r>
          </a:p>
          <a:p>
            <a:pPr lvl="2"/>
            <a:r>
              <a:rPr lang="en-US" sz="2800" dirty="0"/>
              <a:t>Infrastructure</a:t>
            </a:r>
          </a:p>
          <a:p>
            <a:pPr lvl="1"/>
            <a:r>
              <a:rPr lang="en-US" dirty="0"/>
              <a:t>Parking Study</a:t>
            </a:r>
          </a:p>
          <a:p>
            <a:pPr lvl="1"/>
            <a:r>
              <a:rPr lang="en-US" sz="3200" dirty="0"/>
              <a:t>Traffic Study </a:t>
            </a:r>
          </a:p>
          <a:p>
            <a:pPr lvl="1"/>
            <a:r>
              <a:rPr lang="en-US" sz="3200" dirty="0"/>
              <a:t>Development Scenarios</a:t>
            </a:r>
          </a:p>
          <a:p>
            <a:pPr marL="0" indent="0">
              <a:buNone/>
            </a:pPr>
            <a:r>
              <a:rPr lang="en-US" sz="3600" dirty="0"/>
              <a:t>Community Input</a:t>
            </a:r>
          </a:p>
          <a:p>
            <a:pPr lvl="1"/>
            <a:r>
              <a:rPr lang="en-US" sz="3200" dirty="0"/>
              <a:t>Interviews</a:t>
            </a:r>
          </a:p>
          <a:p>
            <a:pPr lvl="1"/>
            <a:r>
              <a:rPr lang="en-US" sz="3200" dirty="0"/>
              <a:t>Surveys</a:t>
            </a:r>
          </a:p>
          <a:p>
            <a:pPr lvl="1"/>
            <a:r>
              <a:rPr lang="en-US" sz="3200" dirty="0"/>
              <a:t>Open House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7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Advisory Task Force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Provide Direction, Guidance and Feedback in Establishing the Vision</a:t>
            </a:r>
          </a:p>
          <a:p>
            <a:pPr lvl="1"/>
            <a:r>
              <a:rPr lang="en-US" dirty="0"/>
              <a:t>Communicated With Zone Residents and Encourage Participation</a:t>
            </a:r>
          </a:p>
          <a:p>
            <a:pPr lvl="1"/>
            <a:r>
              <a:rPr lang="en-US" dirty="0"/>
              <a:t>Obtain Feedback on Specific Issues</a:t>
            </a:r>
          </a:p>
          <a:p>
            <a:pPr lvl="1"/>
            <a:r>
              <a:rPr lang="en-US" dirty="0"/>
              <a:t>Review Area Plan Progress</a:t>
            </a:r>
          </a:p>
          <a:p>
            <a:pPr lvl="1"/>
            <a:r>
              <a:rPr lang="en-US" dirty="0"/>
              <a:t>Draft the Area Plan before you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11/17/2016 - Urban Design Review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CA5A-F59E-4A82-B8A1-2FB9F7176E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39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52237FEE3E1B4494FC3A689F2234C9" ma:contentTypeVersion="" ma:contentTypeDescription="Create a new document." ma:contentTypeScope="" ma:versionID="b5b3f063fd0be75c775b349390cba65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1c3cda2c8b39f88eabd54cbf92a846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EEBDBA-0B34-40C7-A6A1-800FDF884D8D}"/>
</file>

<file path=customXml/itemProps2.xml><?xml version="1.0" encoding="utf-8"?>
<ds:datastoreItem xmlns:ds="http://schemas.openxmlformats.org/officeDocument/2006/customXml" ds:itemID="{C47FBBD6-5472-4BFD-B5E1-4B315702AD44}"/>
</file>

<file path=customXml/itemProps3.xml><?xml version="1.0" encoding="utf-8"?>
<ds:datastoreItem xmlns:ds="http://schemas.openxmlformats.org/officeDocument/2006/customXml" ds:itemID="{763B1F27-87BD-447B-9A69-CBC0F01D1C42}"/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287</Words>
  <Application>Microsoft Office PowerPoint</Application>
  <PresentationFormat>On-screen Show (4:3)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Urban Design Committee</vt:lpstr>
      <vt:lpstr>Presentation Overview</vt:lpstr>
      <vt:lpstr>Background: Project Start</vt:lpstr>
      <vt:lpstr>Background: Preston Center Plan Area</vt:lpstr>
      <vt:lpstr>Task Force Members</vt:lpstr>
      <vt:lpstr>Background: Plan Area</vt:lpstr>
      <vt:lpstr>Background: Plan Area</vt:lpstr>
      <vt:lpstr>Consultant Role</vt:lpstr>
      <vt:lpstr>Advisory Task Force Role</vt:lpstr>
      <vt:lpstr>Facilitated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Design Committee</dc:title>
  <dc:creator>Luis Tamayo</dc:creator>
  <cp:lastModifiedBy>Tamayo, Luis</cp:lastModifiedBy>
  <cp:revision>37</cp:revision>
  <cp:lastPrinted>2016-04-07T12:47:32Z</cp:lastPrinted>
  <dcterms:created xsi:type="dcterms:W3CDTF">2016-04-06T16:32:26Z</dcterms:created>
  <dcterms:modified xsi:type="dcterms:W3CDTF">2016-11-16T23:12:47Z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0x010100A752237FEE3E1B4494FC3A689F2234C9</vt:lpwstr>
  </property>
</Properties>
</file>